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698" r:id="rId5"/>
    <p:sldId id="665" r:id="rId6"/>
    <p:sldId id="688" r:id="rId7"/>
    <p:sldId id="673" r:id="rId8"/>
    <p:sldId id="666" r:id="rId9"/>
    <p:sldId id="699" r:id="rId10"/>
    <p:sldId id="702" r:id="rId11"/>
    <p:sldId id="693" r:id="rId12"/>
    <p:sldId id="703" r:id="rId13"/>
    <p:sldId id="625" r:id="rId14"/>
    <p:sldId id="705" r:id="rId15"/>
    <p:sldId id="706" r:id="rId16"/>
    <p:sldId id="622" r:id="rId17"/>
  </p:sldIdLst>
  <p:sldSz cx="12192000" cy="6858000"/>
  <p:notesSz cx="7315200" cy="123444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69696"/>
    <a:srgbClr val="E6E6E6"/>
    <a:srgbClr val="EAEAEA"/>
    <a:srgbClr val="D7D7D7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5FAAB-657C-4099-8F02-39FCD632E235}" v="2" dt="2026-01-28T23:26:14.771"/>
  </p1510:revLst>
</p1510:revInfo>
</file>

<file path=ppt/tableStyles.xml><?xml version="1.0" encoding="utf-8"?>
<a:tblStyleLst xmlns:a="http://schemas.openxmlformats.org/drawingml/2006/main" def="{F3B54BEE-EFAE-4EA5-A6E3-D4531E94F5D5}">
  <a:tblStyle styleId="{F3B54BEE-EFAE-4EA5-A6E3-D4531E94F5D5}" styleName="Fiserv Custom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noFill/>
            </a:ln>
          </a:left>
          <a:right>
            <a:ln w="0" cmpd="sng">
              <a:noFill/>
            </a:ln>
          </a:right>
          <a:top>
            <a:ln w="0" cmpd="sng">
              <a:noFill/>
            </a:ln>
          </a:top>
          <a:bottom>
            <a:ln w="9525" cmpd="sng">
              <a:solidFill>
                <a:schemeClr val="accent4"/>
              </a:solidFill>
            </a:ln>
          </a:bottom>
          <a:insideH>
            <a:ln w="9525" cmpd="sng">
              <a:solidFill>
                <a:schemeClr val="accent4"/>
              </a:solidFill>
            </a:ln>
          </a:insideH>
          <a:insideV>
            <a:ln w="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</a:tcStyle>
    </a:band2H>
    <a:band1V>
      <a:tcStyle>
        <a:tcBdr/>
        <a:fill>
          <a:noFill/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/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/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/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0" cmpd="sng">
              <a:noFill/>
            </a:ln>
          </a:bottom>
        </a:tcBdr>
        <a:fill>
          <a:solidFill>
            <a:srgbClr val="33333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169920" cy="619365"/>
          </a:xfrm>
          <a:prstGeom prst="rect">
            <a:avLst/>
          </a:prstGeom>
        </p:spPr>
        <p:txBody>
          <a:bodyPr vert="horz" lIns="130505" tIns="65253" rIns="130505" bIns="65253" rtlCol="0"/>
          <a:lstStyle>
            <a:lvl1pPr algn="l">
              <a:defRPr sz="1800"/>
            </a:lvl1pPr>
          </a:lstStyle>
          <a:p>
            <a:endParaRPr>
              <a:latin typeface="Bahnschrift" panose="020B05020402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4"/>
            <a:ext cx="3169920" cy="619365"/>
          </a:xfrm>
          <a:prstGeom prst="rect">
            <a:avLst/>
          </a:prstGeom>
        </p:spPr>
        <p:txBody>
          <a:bodyPr vert="horz" lIns="130505" tIns="65253" rIns="130505" bIns="65253" rtlCol="0"/>
          <a:lstStyle>
            <a:lvl1pPr algn="r">
              <a:defRPr sz="1800"/>
            </a:lvl1pPr>
          </a:lstStyle>
          <a:p>
            <a:fld id="{43B94F49-0816-49FF-8C51-6E0319833E45}" type="datetimeFigureOut">
              <a:rPr lang="en-US">
                <a:latin typeface="Bahnschrift" panose="020B0502040204020203" pitchFamily="34" charset="0"/>
              </a:rPr>
              <a:t>1/28/2026</a:t>
            </a:fld>
            <a:endParaRPr>
              <a:latin typeface="Bahnschrift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11725041"/>
            <a:ext cx="3169920" cy="619362"/>
          </a:xfrm>
          <a:prstGeom prst="rect">
            <a:avLst/>
          </a:prstGeom>
        </p:spPr>
        <p:txBody>
          <a:bodyPr vert="horz" lIns="130505" tIns="65253" rIns="130505" bIns="65253" rtlCol="0" anchor="b"/>
          <a:lstStyle>
            <a:lvl1pPr algn="l">
              <a:defRPr sz="1800"/>
            </a:lvl1pPr>
          </a:lstStyle>
          <a:p>
            <a:endParaRPr>
              <a:latin typeface="Bahnschrift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11725041"/>
            <a:ext cx="3169920" cy="619362"/>
          </a:xfrm>
          <a:prstGeom prst="rect">
            <a:avLst/>
          </a:prstGeom>
        </p:spPr>
        <p:txBody>
          <a:bodyPr vert="horz" lIns="130505" tIns="65253" rIns="130505" bIns="65253" rtlCol="0" anchor="b"/>
          <a:lstStyle>
            <a:lvl1pPr algn="r">
              <a:defRPr sz="1800"/>
            </a:lvl1pPr>
          </a:lstStyle>
          <a:p>
            <a:fld id="{D1187074-5D88-48C0-98F9-DD9ADD9690CA}" type="slidenum">
              <a:rPr>
                <a:latin typeface="Bahnschrift" panose="020B0502040204020203" pitchFamily="34" charset="0"/>
              </a:rPr>
              <a:t>‹#›</a:t>
            </a:fld>
            <a:endParaRPr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2609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891" userDrawn="1">
          <p15:clr>
            <a:srgbClr val="F26B43"/>
          </p15:clr>
        </p15:guide>
        <p15:guide id="2" pos="230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169920" cy="619365"/>
          </a:xfrm>
          <a:prstGeom prst="rect">
            <a:avLst/>
          </a:prstGeom>
        </p:spPr>
        <p:txBody>
          <a:bodyPr vert="horz" lIns="130505" tIns="65253" rIns="130505" bIns="65253" rtlCol="0"/>
          <a:lstStyle>
            <a:lvl1pPr algn="l">
              <a:defRPr sz="1800" b="0" i="0">
                <a:solidFill>
                  <a:schemeClr val="tx2"/>
                </a:solidFill>
                <a:latin typeface="Bahnschrif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4"/>
            <a:ext cx="3169920" cy="619365"/>
          </a:xfrm>
          <a:prstGeom prst="rect">
            <a:avLst/>
          </a:prstGeom>
        </p:spPr>
        <p:txBody>
          <a:bodyPr vert="horz" lIns="130505" tIns="65253" rIns="130505" bIns="65253" rtlCol="0"/>
          <a:lstStyle>
            <a:lvl1pPr algn="r">
              <a:defRPr sz="1800" b="0" i="0">
                <a:solidFill>
                  <a:schemeClr val="tx2"/>
                </a:solidFill>
                <a:latin typeface="Bahnschrift" panose="020B0502040204020203" pitchFamily="34" charset="0"/>
              </a:defRPr>
            </a:lvl1pPr>
          </a:lstStyle>
          <a:p>
            <a:fld id="{D0C86A9D-D652-4189-8A9E-96B74ED70A26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852488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0505" tIns="65253" rIns="130505" bIns="65253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5" y="5248515"/>
            <a:ext cx="5852161" cy="6210816"/>
          </a:xfrm>
          <a:prstGeom prst="rect">
            <a:avLst/>
          </a:prstGeom>
        </p:spPr>
        <p:txBody>
          <a:bodyPr vert="horz" lIns="130505" tIns="65253" rIns="130505" bIns="65253" rtlCol="0"/>
          <a:lstStyle/>
          <a:p>
            <a:pPr lvl="0"/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303148" y="11725041"/>
            <a:ext cx="4708910" cy="619362"/>
          </a:xfrm>
          <a:prstGeom prst="rect">
            <a:avLst/>
          </a:prstGeom>
        </p:spPr>
        <p:txBody>
          <a:bodyPr vert="horz" lIns="130505" tIns="65253" rIns="130505" bIns="65253" rtlCol="0" anchor="b"/>
          <a:lstStyle>
            <a:lvl1pPr algn="ctr">
              <a:defRPr sz="1800" b="0" i="0">
                <a:solidFill>
                  <a:schemeClr val="tx2"/>
                </a:solidFill>
                <a:latin typeface="Bahnschrif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" y="11725041"/>
            <a:ext cx="1039318" cy="619362"/>
          </a:xfrm>
          <a:prstGeom prst="rect">
            <a:avLst/>
          </a:prstGeom>
        </p:spPr>
        <p:txBody>
          <a:bodyPr vert="horz" lIns="130505" tIns="65253" rIns="130505" bIns="65253" rtlCol="0" anchor="b"/>
          <a:lstStyle>
            <a:lvl1pPr algn="l">
              <a:defRPr sz="1800" b="0" i="0">
                <a:solidFill>
                  <a:schemeClr val="tx2"/>
                </a:solidFill>
                <a:latin typeface="Bahnschrift" panose="020B0502040204020203" pitchFamily="34" charset="0"/>
              </a:defRPr>
            </a:lvl1pPr>
          </a:lstStyle>
          <a:p>
            <a:fld id="{C8A156DE-823B-4295-AA39-2388F3A471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3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6536360" y="11780280"/>
            <a:ext cx="683737" cy="45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944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Bahnschrift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Bahnschrift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Bahnschrift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Bahnschrift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Bahnschrift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6038" y="852488"/>
            <a:ext cx="7407276" cy="4167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C48A-6424-4668-84FB-DD5B2832DB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2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6038" y="852488"/>
            <a:ext cx="7407276" cy="4167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C48A-6424-4668-84FB-DD5B2832DB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9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156DE-823B-4295-AA39-2388F3A471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5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01197-68BF-9D7B-BDA2-DDD8CA0B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6C35D9-DDE4-4185-F099-2D7DDF4005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6038" y="852488"/>
            <a:ext cx="7407276" cy="41671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9D8B72-C898-5C85-EC46-E16961F30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FBE4C8C-E9C1-26A5-D297-B4E4F6CB002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C28F4-8D45-692C-38EC-C6E4534BAA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0B588-C7B4-44D6-57A7-2956A67EC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C48A-6424-4668-84FB-DD5B2832DB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1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A48235AD-CFDA-EBBA-4A7A-ACE6CD00BA7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39630" y="1951445"/>
            <a:ext cx="7910456" cy="2246972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400" b="0" i="0" spc="-200" baseline="0">
                <a:latin typeface="Bahnschrift" panose="020B0502040204020203" pitchFamily="34" charset="0"/>
              </a:defRPr>
            </a:lvl1pPr>
          </a:lstStyle>
          <a:p>
            <a:r>
              <a:t>Presentation Name</a:t>
            </a:r>
            <a:r>
              <a:rPr lang="en-US"/>
              <a:t> in </a:t>
            </a:r>
            <a:r>
              <a:t>Title Case</a:t>
            </a:r>
            <a:br>
              <a:rPr lang="en-US"/>
            </a:br>
            <a:r>
              <a:rPr lang="en-US"/>
              <a:t>Bahnschrift, 44 </a:t>
            </a:r>
            <a:r>
              <a:t>pt</a:t>
            </a:r>
            <a:r>
              <a:rPr lang="en-US"/>
              <a:t>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39630" y="4427484"/>
            <a:ext cx="7910456" cy="96287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0" i="0" spc="-100" baseline="0">
                <a:solidFill>
                  <a:srgbClr val="FF6600"/>
                </a:solidFill>
                <a:latin typeface="Bahnschrif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</a:t>
            </a:r>
            <a:r>
              <a:t>,</a:t>
            </a:r>
            <a:r>
              <a:rPr lang="en-US"/>
              <a:t> 28 </a:t>
            </a:r>
            <a:r>
              <a:t>pt</a:t>
            </a:r>
            <a:r>
              <a:rPr lang="en-US"/>
              <a:t>.</a:t>
            </a:r>
            <a:endParaRPr/>
          </a:p>
        </p:txBody>
      </p:sp>
      <p:grpSp>
        <p:nvGrpSpPr>
          <p:cNvPr id="115" name="logo">
            <a:extLst>
              <a:ext uri="{FF2B5EF4-FFF2-40B4-BE49-F238E27FC236}">
                <a16:creationId xmlns:a16="http://schemas.microsoft.com/office/drawing/2014/main" id="{55D2F832-FA6A-7C76-0B2A-C4492B33EC0C}"/>
              </a:ext>
            </a:extLst>
          </p:cNvPr>
          <p:cNvGrpSpPr/>
          <p:nvPr/>
        </p:nvGrpSpPr>
        <p:grpSpPr>
          <a:xfrm>
            <a:off x="10278082" y="527515"/>
            <a:ext cx="1304318" cy="654046"/>
            <a:chOff x="0" y="0"/>
            <a:chExt cx="1304317" cy="654044"/>
          </a:xfrm>
        </p:grpSpPr>
        <p:sp>
          <p:nvSpPr>
            <p:cNvPr id="116" name="Rectangle 14">
              <a:extLst>
                <a:ext uri="{FF2B5EF4-FFF2-40B4-BE49-F238E27FC236}">
                  <a16:creationId xmlns:a16="http://schemas.microsoft.com/office/drawing/2014/main" id="{AAF1E21A-BDB7-A6BA-EEA2-8CC11FECE301}"/>
                </a:ext>
              </a:extLst>
            </p:cNvPr>
            <p:cNvSpPr/>
            <p:nvPr/>
          </p:nvSpPr>
          <p:spPr>
            <a:xfrm>
              <a:off x="1220742" y="565616"/>
              <a:ext cx="83576" cy="81419"/>
            </a:xfrm>
            <a:prstGeom prst="rect">
              <a:avLst/>
            </a:pr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117" name="Freeform 12">
              <a:extLst>
                <a:ext uri="{FF2B5EF4-FFF2-40B4-BE49-F238E27FC236}">
                  <a16:creationId xmlns:a16="http://schemas.microsoft.com/office/drawing/2014/main" id="{3C757071-CB50-8536-8F9C-C477CA9C2237}"/>
                </a:ext>
              </a:extLst>
            </p:cNvPr>
            <p:cNvSpPr/>
            <p:nvPr/>
          </p:nvSpPr>
          <p:spPr>
            <a:xfrm>
              <a:off x="973790" y="194649"/>
              <a:ext cx="253423" cy="45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6" y="0"/>
                  </a:moveTo>
                  <a:lnTo>
                    <a:pt x="10984" y="17713"/>
                  </a:lnTo>
                  <a:lnTo>
                    <a:pt x="15028" y="0"/>
                  </a:lnTo>
                  <a:lnTo>
                    <a:pt x="21600" y="0"/>
                  </a:lnTo>
                  <a:lnTo>
                    <a:pt x="15626" y="21600"/>
                  </a:lnTo>
                  <a:lnTo>
                    <a:pt x="6158" y="21600"/>
                  </a:lnTo>
                  <a:lnTo>
                    <a:pt x="0" y="0"/>
                  </a:lnTo>
                  <a:lnTo>
                    <a:pt x="6756" y="0"/>
                  </a:lnTo>
                  <a:close/>
                </a:path>
              </a:pathLst>
            </a:cu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118" name="Freeform 13">
              <a:extLst>
                <a:ext uri="{FF2B5EF4-FFF2-40B4-BE49-F238E27FC236}">
                  <a16:creationId xmlns:a16="http://schemas.microsoft.com/office/drawing/2014/main" id="{25116AB8-4634-B97E-99F3-A3493DE869F4}"/>
                </a:ext>
              </a:extLst>
            </p:cNvPr>
            <p:cNvSpPr/>
            <p:nvPr/>
          </p:nvSpPr>
          <p:spPr>
            <a:xfrm>
              <a:off x="-1" y="0"/>
              <a:ext cx="172005" cy="647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17" y="6498"/>
                  </a:moveTo>
                  <a:lnTo>
                    <a:pt x="0" y="6498"/>
                  </a:lnTo>
                  <a:lnTo>
                    <a:pt x="0" y="8460"/>
                  </a:lnTo>
                  <a:lnTo>
                    <a:pt x="5417" y="8460"/>
                  </a:lnTo>
                  <a:lnTo>
                    <a:pt x="5417" y="21600"/>
                  </a:lnTo>
                  <a:lnTo>
                    <a:pt x="14761" y="21600"/>
                  </a:lnTo>
                  <a:lnTo>
                    <a:pt x="14761" y="8460"/>
                  </a:lnTo>
                  <a:lnTo>
                    <a:pt x="21600" y="8460"/>
                  </a:lnTo>
                  <a:lnTo>
                    <a:pt x="21600" y="6498"/>
                  </a:lnTo>
                  <a:lnTo>
                    <a:pt x="14761" y="6498"/>
                  </a:lnTo>
                  <a:lnTo>
                    <a:pt x="14761" y="3402"/>
                  </a:lnTo>
                  <a:lnTo>
                    <a:pt x="15100" y="2790"/>
                  </a:lnTo>
                  <a:lnTo>
                    <a:pt x="15371" y="2574"/>
                  </a:lnTo>
                  <a:lnTo>
                    <a:pt x="15912" y="2340"/>
                  </a:lnTo>
                  <a:lnTo>
                    <a:pt x="16792" y="2196"/>
                  </a:lnTo>
                  <a:lnTo>
                    <a:pt x="17605" y="2124"/>
                  </a:lnTo>
                  <a:lnTo>
                    <a:pt x="18485" y="2034"/>
                  </a:lnTo>
                  <a:lnTo>
                    <a:pt x="21600" y="2034"/>
                  </a:lnTo>
                  <a:lnTo>
                    <a:pt x="21600" y="0"/>
                  </a:lnTo>
                  <a:lnTo>
                    <a:pt x="15100" y="0"/>
                  </a:lnTo>
                  <a:lnTo>
                    <a:pt x="12256" y="144"/>
                  </a:lnTo>
                  <a:lnTo>
                    <a:pt x="9683" y="378"/>
                  </a:lnTo>
                  <a:lnTo>
                    <a:pt x="8803" y="522"/>
                  </a:lnTo>
                  <a:lnTo>
                    <a:pt x="7990" y="684"/>
                  </a:lnTo>
                  <a:lnTo>
                    <a:pt x="6568" y="1134"/>
                  </a:lnTo>
                  <a:lnTo>
                    <a:pt x="5959" y="1656"/>
                  </a:lnTo>
                  <a:lnTo>
                    <a:pt x="5417" y="2268"/>
                  </a:lnTo>
                  <a:lnTo>
                    <a:pt x="5417" y="6498"/>
                  </a:lnTo>
                  <a:close/>
                </a:path>
              </a:pathLst>
            </a:cu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119" name="Rectangle 18">
              <a:extLst>
                <a:ext uri="{FF2B5EF4-FFF2-40B4-BE49-F238E27FC236}">
                  <a16:creationId xmlns:a16="http://schemas.microsoft.com/office/drawing/2014/main" id="{4C155CD4-4E24-3804-D6CC-517FCA1CD241}"/>
                </a:ext>
              </a:extLst>
            </p:cNvPr>
            <p:cNvSpPr/>
            <p:nvPr/>
          </p:nvSpPr>
          <p:spPr>
            <a:xfrm>
              <a:off x="194650" y="194649"/>
              <a:ext cx="74949" cy="452386"/>
            </a:xfrm>
            <a:prstGeom prst="rect">
              <a:avLst/>
            </a:pr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120" name="Freeform 15">
              <a:extLst>
                <a:ext uri="{FF2B5EF4-FFF2-40B4-BE49-F238E27FC236}">
                  <a16:creationId xmlns:a16="http://schemas.microsoft.com/office/drawing/2014/main" id="{5AC86E5A-F59E-3F3B-E4DD-15CB2A518A62}"/>
                </a:ext>
              </a:extLst>
            </p:cNvPr>
            <p:cNvSpPr/>
            <p:nvPr/>
          </p:nvSpPr>
          <p:spPr>
            <a:xfrm>
              <a:off x="543510" y="190336"/>
              <a:ext cx="232935" cy="46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50" y="11905"/>
                  </a:moveTo>
                  <a:lnTo>
                    <a:pt x="21600" y="11905"/>
                  </a:lnTo>
                  <a:lnTo>
                    <a:pt x="21600" y="5475"/>
                  </a:lnTo>
                  <a:lnTo>
                    <a:pt x="21400" y="4094"/>
                  </a:lnTo>
                  <a:lnTo>
                    <a:pt x="20800" y="2939"/>
                  </a:lnTo>
                  <a:lnTo>
                    <a:pt x="19950" y="1984"/>
                  </a:lnTo>
                  <a:lnTo>
                    <a:pt x="18700" y="1256"/>
                  </a:lnTo>
                  <a:lnTo>
                    <a:pt x="17200" y="628"/>
                  </a:lnTo>
                  <a:lnTo>
                    <a:pt x="15300" y="201"/>
                  </a:lnTo>
                  <a:lnTo>
                    <a:pt x="13200" y="0"/>
                  </a:lnTo>
                  <a:lnTo>
                    <a:pt x="8200" y="0"/>
                  </a:lnTo>
                  <a:lnTo>
                    <a:pt x="5900" y="201"/>
                  </a:lnTo>
                  <a:lnTo>
                    <a:pt x="4000" y="628"/>
                  </a:lnTo>
                  <a:lnTo>
                    <a:pt x="2500" y="1256"/>
                  </a:lnTo>
                  <a:lnTo>
                    <a:pt x="1450" y="1984"/>
                  </a:lnTo>
                  <a:lnTo>
                    <a:pt x="650" y="2939"/>
                  </a:lnTo>
                  <a:lnTo>
                    <a:pt x="0" y="4094"/>
                  </a:lnTo>
                  <a:lnTo>
                    <a:pt x="0" y="16125"/>
                  </a:lnTo>
                  <a:lnTo>
                    <a:pt x="200" y="17380"/>
                  </a:lnTo>
                  <a:lnTo>
                    <a:pt x="650" y="18536"/>
                  </a:lnTo>
                  <a:lnTo>
                    <a:pt x="1700" y="19490"/>
                  </a:lnTo>
                  <a:lnTo>
                    <a:pt x="2950" y="20219"/>
                  </a:lnTo>
                  <a:lnTo>
                    <a:pt x="4400" y="20872"/>
                  </a:lnTo>
                  <a:lnTo>
                    <a:pt x="6300" y="21273"/>
                  </a:lnTo>
                  <a:lnTo>
                    <a:pt x="8400" y="21500"/>
                  </a:lnTo>
                  <a:lnTo>
                    <a:pt x="10700" y="21600"/>
                  </a:lnTo>
                  <a:lnTo>
                    <a:pt x="13000" y="21500"/>
                  </a:lnTo>
                  <a:lnTo>
                    <a:pt x="15100" y="21273"/>
                  </a:lnTo>
                  <a:lnTo>
                    <a:pt x="17000" y="20872"/>
                  </a:lnTo>
                  <a:lnTo>
                    <a:pt x="18450" y="20344"/>
                  </a:lnTo>
                  <a:lnTo>
                    <a:pt x="19750" y="19591"/>
                  </a:lnTo>
                  <a:lnTo>
                    <a:pt x="20800" y="18636"/>
                  </a:lnTo>
                  <a:lnTo>
                    <a:pt x="21400" y="17481"/>
                  </a:lnTo>
                  <a:lnTo>
                    <a:pt x="21600" y="16125"/>
                  </a:lnTo>
                  <a:lnTo>
                    <a:pt x="21600" y="14442"/>
                  </a:lnTo>
                  <a:lnTo>
                    <a:pt x="14700" y="14442"/>
                  </a:lnTo>
                  <a:lnTo>
                    <a:pt x="14900" y="16426"/>
                  </a:lnTo>
                  <a:lnTo>
                    <a:pt x="14700" y="17481"/>
                  </a:lnTo>
                  <a:lnTo>
                    <a:pt x="14250" y="17908"/>
                  </a:lnTo>
                  <a:lnTo>
                    <a:pt x="13850" y="18234"/>
                  </a:lnTo>
                  <a:lnTo>
                    <a:pt x="13450" y="18536"/>
                  </a:lnTo>
                  <a:lnTo>
                    <a:pt x="12600" y="18762"/>
                  </a:lnTo>
                  <a:lnTo>
                    <a:pt x="11950" y="18862"/>
                  </a:lnTo>
                  <a:lnTo>
                    <a:pt x="9850" y="18862"/>
                  </a:lnTo>
                  <a:lnTo>
                    <a:pt x="9050" y="18762"/>
                  </a:lnTo>
                  <a:lnTo>
                    <a:pt x="8400" y="18536"/>
                  </a:lnTo>
                  <a:lnTo>
                    <a:pt x="7750" y="18234"/>
                  </a:lnTo>
                  <a:lnTo>
                    <a:pt x="7350" y="17908"/>
                  </a:lnTo>
                  <a:lnTo>
                    <a:pt x="7150" y="17481"/>
                  </a:lnTo>
                  <a:lnTo>
                    <a:pt x="6950" y="16426"/>
                  </a:lnTo>
                  <a:lnTo>
                    <a:pt x="6950" y="11905"/>
                  </a:lnTo>
                  <a:close/>
                  <a:moveTo>
                    <a:pt x="6950" y="4722"/>
                  </a:moveTo>
                  <a:lnTo>
                    <a:pt x="7150" y="3893"/>
                  </a:lnTo>
                  <a:lnTo>
                    <a:pt x="7350" y="3466"/>
                  </a:lnTo>
                  <a:lnTo>
                    <a:pt x="7750" y="3039"/>
                  </a:lnTo>
                  <a:lnTo>
                    <a:pt x="8200" y="2738"/>
                  </a:lnTo>
                  <a:lnTo>
                    <a:pt x="8800" y="2512"/>
                  </a:lnTo>
                  <a:lnTo>
                    <a:pt x="9650" y="2311"/>
                  </a:lnTo>
                  <a:lnTo>
                    <a:pt x="11950" y="2311"/>
                  </a:lnTo>
                  <a:lnTo>
                    <a:pt x="12800" y="2512"/>
                  </a:lnTo>
                  <a:lnTo>
                    <a:pt x="13450" y="2738"/>
                  </a:lnTo>
                  <a:lnTo>
                    <a:pt x="14050" y="3039"/>
                  </a:lnTo>
                  <a:lnTo>
                    <a:pt x="14500" y="3466"/>
                  </a:lnTo>
                  <a:lnTo>
                    <a:pt x="14700" y="3893"/>
                  </a:lnTo>
                  <a:lnTo>
                    <a:pt x="14700" y="9067"/>
                  </a:lnTo>
                  <a:lnTo>
                    <a:pt x="6950" y="9067"/>
                  </a:lnTo>
                  <a:lnTo>
                    <a:pt x="6950" y="4722"/>
                  </a:lnTo>
                  <a:close/>
                </a:path>
              </a:pathLst>
            </a:cu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A68CCF4D-64C2-28A2-9BC1-14EC8BBC29D2}"/>
                </a:ext>
              </a:extLst>
            </p:cNvPr>
            <p:cNvSpPr/>
            <p:nvPr/>
          </p:nvSpPr>
          <p:spPr>
            <a:xfrm>
              <a:off x="298715" y="190336"/>
              <a:ext cx="219993" cy="46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18" y="9268"/>
                  </a:moveTo>
                  <a:lnTo>
                    <a:pt x="10482" y="7887"/>
                  </a:lnTo>
                  <a:lnTo>
                    <a:pt x="8682" y="6832"/>
                  </a:lnTo>
                  <a:lnTo>
                    <a:pt x="8259" y="6430"/>
                  </a:lnTo>
                  <a:lnTo>
                    <a:pt x="8047" y="6003"/>
                  </a:lnTo>
                  <a:lnTo>
                    <a:pt x="7782" y="4948"/>
                  </a:lnTo>
                  <a:lnTo>
                    <a:pt x="7782" y="3893"/>
                  </a:lnTo>
                  <a:lnTo>
                    <a:pt x="8047" y="3567"/>
                  </a:lnTo>
                  <a:lnTo>
                    <a:pt x="8259" y="3140"/>
                  </a:lnTo>
                  <a:lnTo>
                    <a:pt x="8682" y="2939"/>
                  </a:lnTo>
                  <a:lnTo>
                    <a:pt x="9159" y="2738"/>
                  </a:lnTo>
                  <a:lnTo>
                    <a:pt x="9794" y="2612"/>
                  </a:lnTo>
                  <a:lnTo>
                    <a:pt x="10906" y="2512"/>
                  </a:lnTo>
                  <a:lnTo>
                    <a:pt x="11806" y="2612"/>
                  </a:lnTo>
                  <a:lnTo>
                    <a:pt x="12494" y="2738"/>
                  </a:lnTo>
                  <a:lnTo>
                    <a:pt x="13129" y="2939"/>
                  </a:lnTo>
                  <a:lnTo>
                    <a:pt x="13341" y="3140"/>
                  </a:lnTo>
                  <a:lnTo>
                    <a:pt x="13818" y="3567"/>
                  </a:lnTo>
                  <a:lnTo>
                    <a:pt x="13818" y="3893"/>
                  </a:lnTo>
                  <a:lnTo>
                    <a:pt x="14029" y="4948"/>
                  </a:lnTo>
                  <a:lnTo>
                    <a:pt x="14029" y="6957"/>
                  </a:lnTo>
                  <a:lnTo>
                    <a:pt x="21124" y="6957"/>
                  </a:lnTo>
                  <a:lnTo>
                    <a:pt x="21124" y="3667"/>
                  </a:lnTo>
                  <a:lnTo>
                    <a:pt x="20912" y="2838"/>
                  </a:lnTo>
                  <a:lnTo>
                    <a:pt x="20488" y="2110"/>
                  </a:lnTo>
                  <a:lnTo>
                    <a:pt x="19588" y="1457"/>
                  </a:lnTo>
                  <a:lnTo>
                    <a:pt x="18265" y="929"/>
                  </a:lnTo>
                  <a:lnTo>
                    <a:pt x="16676" y="527"/>
                  </a:lnTo>
                  <a:lnTo>
                    <a:pt x="14929" y="201"/>
                  </a:lnTo>
                  <a:lnTo>
                    <a:pt x="12918" y="0"/>
                  </a:lnTo>
                  <a:lnTo>
                    <a:pt x="8471" y="0"/>
                  </a:lnTo>
                  <a:lnTo>
                    <a:pt x="6459" y="201"/>
                  </a:lnTo>
                  <a:lnTo>
                    <a:pt x="4712" y="527"/>
                  </a:lnTo>
                  <a:lnTo>
                    <a:pt x="3124" y="929"/>
                  </a:lnTo>
                  <a:lnTo>
                    <a:pt x="2012" y="1582"/>
                  </a:lnTo>
                  <a:lnTo>
                    <a:pt x="1112" y="2411"/>
                  </a:lnTo>
                  <a:lnTo>
                    <a:pt x="476" y="3567"/>
                  </a:lnTo>
                  <a:lnTo>
                    <a:pt x="265" y="4948"/>
                  </a:lnTo>
                  <a:lnTo>
                    <a:pt x="265" y="5375"/>
                  </a:lnTo>
                  <a:lnTo>
                    <a:pt x="476" y="6430"/>
                  </a:lnTo>
                  <a:lnTo>
                    <a:pt x="688" y="7058"/>
                  </a:lnTo>
                  <a:lnTo>
                    <a:pt x="1112" y="7786"/>
                  </a:lnTo>
                  <a:lnTo>
                    <a:pt x="1800" y="8540"/>
                  </a:lnTo>
                  <a:lnTo>
                    <a:pt x="3124" y="9368"/>
                  </a:lnTo>
                  <a:lnTo>
                    <a:pt x="4712" y="10323"/>
                  </a:lnTo>
                  <a:lnTo>
                    <a:pt x="6935" y="11277"/>
                  </a:lnTo>
                  <a:lnTo>
                    <a:pt x="8682" y="12006"/>
                  </a:lnTo>
                  <a:lnTo>
                    <a:pt x="11594" y="13161"/>
                  </a:lnTo>
                  <a:lnTo>
                    <a:pt x="12494" y="13688"/>
                  </a:lnTo>
                  <a:lnTo>
                    <a:pt x="13129" y="14115"/>
                  </a:lnTo>
                  <a:lnTo>
                    <a:pt x="13606" y="14542"/>
                  </a:lnTo>
                  <a:lnTo>
                    <a:pt x="14029" y="15070"/>
                  </a:lnTo>
                  <a:lnTo>
                    <a:pt x="14029" y="17481"/>
                  </a:lnTo>
                  <a:lnTo>
                    <a:pt x="13818" y="17908"/>
                  </a:lnTo>
                  <a:lnTo>
                    <a:pt x="13606" y="18234"/>
                  </a:lnTo>
                  <a:lnTo>
                    <a:pt x="13129" y="18536"/>
                  </a:lnTo>
                  <a:lnTo>
                    <a:pt x="12706" y="18762"/>
                  </a:lnTo>
                  <a:lnTo>
                    <a:pt x="11806" y="18963"/>
                  </a:lnTo>
                  <a:lnTo>
                    <a:pt x="9794" y="18963"/>
                  </a:lnTo>
                  <a:lnTo>
                    <a:pt x="8894" y="18762"/>
                  </a:lnTo>
                  <a:lnTo>
                    <a:pt x="8259" y="18536"/>
                  </a:lnTo>
                  <a:lnTo>
                    <a:pt x="8047" y="18335"/>
                  </a:lnTo>
                  <a:lnTo>
                    <a:pt x="7571" y="17807"/>
                  </a:lnTo>
                  <a:lnTo>
                    <a:pt x="7359" y="17180"/>
                  </a:lnTo>
                  <a:lnTo>
                    <a:pt x="7359" y="14542"/>
                  </a:lnTo>
                  <a:lnTo>
                    <a:pt x="0" y="14542"/>
                  </a:lnTo>
                  <a:lnTo>
                    <a:pt x="0" y="17280"/>
                  </a:lnTo>
                  <a:lnTo>
                    <a:pt x="265" y="18435"/>
                  </a:lnTo>
                  <a:lnTo>
                    <a:pt x="688" y="19390"/>
                  </a:lnTo>
                  <a:lnTo>
                    <a:pt x="1800" y="20118"/>
                  </a:lnTo>
                  <a:lnTo>
                    <a:pt x="3124" y="20746"/>
                  </a:lnTo>
                  <a:lnTo>
                    <a:pt x="4712" y="21173"/>
                  </a:lnTo>
                  <a:lnTo>
                    <a:pt x="6459" y="21399"/>
                  </a:lnTo>
                  <a:lnTo>
                    <a:pt x="8471" y="21500"/>
                  </a:lnTo>
                  <a:lnTo>
                    <a:pt x="10694" y="21600"/>
                  </a:lnTo>
                  <a:lnTo>
                    <a:pt x="12918" y="21500"/>
                  </a:lnTo>
                  <a:lnTo>
                    <a:pt x="14929" y="21399"/>
                  </a:lnTo>
                  <a:lnTo>
                    <a:pt x="16941" y="21073"/>
                  </a:lnTo>
                  <a:lnTo>
                    <a:pt x="18476" y="20646"/>
                  </a:lnTo>
                  <a:lnTo>
                    <a:pt x="19165" y="20344"/>
                  </a:lnTo>
                  <a:lnTo>
                    <a:pt x="19800" y="19917"/>
                  </a:lnTo>
                  <a:lnTo>
                    <a:pt x="20276" y="19490"/>
                  </a:lnTo>
                  <a:lnTo>
                    <a:pt x="20700" y="18963"/>
                  </a:lnTo>
                  <a:lnTo>
                    <a:pt x="21388" y="17807"/>
                  </a:lnTo>
                  <a:lnTo>
                    <a:pt x="21600" y="16326"/>
                  </a:lnTo>
                  <a:lnTo>
                    <a:pt x="21600" y="14844"/>
                  </a:lnTo>
                  <a:lnTo>
                    <a:pt x="21388" y="14015"/>
                  </a:lnTo>
                  <a:lnTo>
                    <a:pt x="20912" y="13161"/>
                  </a:lnTo>
                  <a:lnTo>
                    <a:pt x="20276" y="12533"/>
                  </a:lnTo>
                  <a:lnTo>
                    <a:pt x="19165" y="11805"/>
                  </a:lnTo>
                  <a:lnTo>
                    <a:pt x="17788" y="11051"/>
                  </a:lnTo>
                  <a:lnTo>
                    <a:pt x="13818" y="9268"/>
                  </a:lnTo>
                  <a:close/>
                </a:path>
              </a:pathLst>
            </a:cu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122" name="Freeform 17">
              <a:extLst>
                <a:ext uri="{FF2B5EF4-FFF2-40B4-BE49-F238E27FC236}">
                  <a16:creationId xmlns:a16="http://schemas.microsoft.com/office/drawing/2014/main" id="{9F35EB9A-D5A3-9273-4436-FCD61601CC16}"/>
                </a:ext>
              </a:extLst>
            </p:cNvPr>
            <p:cNvSpPr/>
            <p:nvPr/>
          </p:nvSpPr>
          <p:spPr>
            <a:xfrm>
              <a:off x="808256" y="190336"/>
              <a:ext cx="145045" cy="4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17" y="2346"/>
                  </a:moveTo>
                  <a:lnTo>
                    <a:pt x="10117" y="204"/>
                  </a:lnTo>
                  <a:lnTo>
                    <a:pt x="0" y="204"/>
                  </a:lnTo>
                  <a:lnTo>
                    <a:pt x="0" y="21600"/>
                  </a:lnTo>
                  <a:lnTo>
                    <a:pt x="11161" y="21600"/>
                  </a:lnTo>
                  <a:lnTo>
                    <a:pt x="11161" y="5865"/>
                  </a:lnTo>
                  <a:lnTo>
                    <a:pt x="11804" y="5228"/>
                  </a:lnTo>
                  <a:lnTo>
                    <a:pt x="12848" y="4692"/>
                  </a:lnTo>
                  <a:lnTo>
                    <a:pt x="14213" y="4259"/>
                  </a:lnTo>
                  <a:lnTo>
                    <a:pt x="17585" y="3851"/>
                  </a:lnTo>
                  <a:lnTo>
                    <a:pt x="19593" y="3723"/>
                  </a:lnTo>
                  <a:lnTo>
                    <a:pt x="21600" y="3723"/>
                  </a:lnTo>
                  <a:lnTo>
                    <a:pt x="21600" y="0"/>
                  </a:lnTo>
                  <a:lnTo>
                    <a:pt x="17906" y="102"/>
                  </a:lnTo>
                  <a:lnTo>
                    <a:pt x="16220" y="204"/>
                  </a:lnTo>
                  <a:lnTo>
                    <a:pt x="14855" y="408"/>
                  </a:lnTo>
                  <a:lnTo>
                    <a:pt x="13811" y="740"/>
                  </a:lnTo>
                  <a:lnTo>
                    <a:pt x="12526" y="1173"/>
                  </a:lnTo>
                  <a:lnTo>
                    <a:pt x="11483" y="1709"/>
                  </a:lnTo>
                  <a:lnTo>
                    <a:pt x="10439" y="2346"/>
                  </a:lnTo>
                  <a:lnTo>
                    <a:pt x="10117" y="2346"/>
                  </a:lnTo>
                  <a:close/>
                </a:path>
              </a:pathLst>
            </a:cu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</p:grpSp>
      <p:pic>
        <p:nvPicPr>
          <p:cNvPr id="4" name="Picture 3" descr="A blurry image of a television&#10;&#10;AI-generated content may be incorrect.">
            <a:extLst>
              <a:ext uri="{FF2B5EF4-FFF2-40B4-BE49-F238E27FC236}">
                <a16:creationId xmlns:a16="http://schemas.microsoft.com/office/drawing/2014/main" id="{F5D7D233-58CE-6039-587D-BA163AF9EA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428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97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837247-6133-F3E0-BBFE-5EFDCABE7ACF}"/>
              </a:ext>
            </a:extLst>
          </p:cNvPr>
          <p:cNvSpPr/>
          <p:nvPr userDrawn="1"/>
        </p:nvSpPr>
        <p:spPr>
          <a:xfrm>
            <a:off x="4353843" y="0"/>
            <a:ext cx="7838157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549D6-CFDC-BF8D-9AB9-22088061DC7C}"/>
              </a:ext>
            </a:extLst>
          </p:cNvPr>
          <p:cNvSpPr/>
          <p:nvPr userDrawn="1"/>
        </p:nvSpPr>
        <p:spPr>
          <a:xfrm>
            <a:off x="4353843" y="533400"/>
            <a:ext cx="7304757" cy="5791199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43DB5-7733-1F93-82A7-C0C120378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781050"/>
            <a:ext cx="3544888" cy="898708"/>
          </a:xfrm>
        </p:spPr>
        <p:txBody>
          <a:bodyPr wrap="square" rIns="0" anchor="t">
            <a:spAutoFit/>
          </a:bodyPr>
          <a:lstStyle>
            <a:lvl1pPr>
              <a:lnSpc>
                <a:spcPct val="85000"/>
              </a:lnSpc>
              <a:defRPr sz="4400" spc="-30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C17C8B-9322-2D58-48B6-3B73A518A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429000"/>
            <a:ext cx="3544888" cy="1554272"/>
          </a:xfrm>
        </p:spPr>
        <p:txBody>
          <a:bodyPr tIns="274320">
            <a:spAutoFit/>
          </a:bodyPr>
          <a:lstStyle>
            <a:lvl1pPr marL="0" indent="0">
              <a:buClr>
                <a:schemeClr val="tx1"/>
              </a:buClr>
              <a:buFont typeface="Bahnschrift" panose="020B0604020202020204" pitchFamily="34" charset="0"/>
              <a:buNone/>
              <a:defRPr sz="2000" spc="-10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292100" indent="-292100">
              <a:buClr>
                <a:schemeClr val="bg1"/>
              </a:buClr>
              <a:defRPr sz="2000">
                <a:solidFill>
                  <a:schemeClr val="bg1"/>
                </a:solidFill>
                <a:latin typeface="Bahnschrift" panose="020B0502040204020203" pitchFamily="34" charset="0"/>
              </a:defRPr>
            </a:lvl2pPr>
            <a:lvl3pPr marL="29210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/>
              <a:t>Optional subtitle or summary. Adjust placement by snapping the top of this box to bottom of title placeholder above.</a:t>
            </a:r>
          </a:p>
        </p:txBody>
      </p:sp>
      <p:pic>
        <p:nvPicPr>
          <p:cNvPr id="11" name="svg logo">
            <a:extLst>
              <a:ext uri="{FF2B5EF4-FFF2-40B4-BE49-F238E27FC236}">
                <a16:creationId xmlns:a16="http://schemas.microsoft.com/office/drawing/2014/main" id="{E6849295-E270-0153-A8D9-7626974C3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9608" y="6448174"/>
            <a:ext cx="528992" cy="2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68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3549D6-CFDC-BF8D-9AB9-22088061DC7C}"/>
              </a:ext>
            </a:extLst>
          </p:cNvPr>
          <p:cNvSpPr/>
          <p:nvPr userDrawn="1"/>
        </p:nvSpPr>
        <p:spPr bwMode="invGray">
          <a:xfrm>
            <a:off x="533400" y="533400"/>
            <a:ext cx="7304757" cy="57911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43DB5-7733-1F93-82A7-C0C120378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561" y="966193"/>
            <a:ext cx="5288278" cy="898708"/>
          </a:xfrm>
        </p:spPr>
        <p:txBody>
          <a:bodyPr wrap="square" rIns="0" anchor="t">
            <a:spAutoFit/>
          </a:bodyPr>
          <a:lstStyle>
            <a:lvl1pPr>
              <a:lnSpc>
                <a:spcPct val="85000"/>
              </a:lnSpc>
              <a:defRPr sz="4400" spc="-300" baseline="0">
                <a:solidFill>
                  <a:srgbClr val="FFFFFF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E88CF6-0DF5-0F59-6BCB-7B5536CDE7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1561" y="2440441"/>
            <a:ext cx="5288279" cy="3320280"/>
          </a:xfrm>
        </p:spPr>
        <p:txBody>
          <a:bodyPr tIns="274320" rIns="0" bIns="0"/>
          <a:lstStyle>
            <a:lvl1pPr marL="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Bahnschrift" panose="020B0604020202020204" pitchFamily="34" charset="0"/>
              <a:buChar char="​"/>
              <a:defRPr sz="1800" b="0">
                <a:solidFill>
                  <a:schemeClr val="bg1"/>
                </a:solidFill>
              </a:defRPr>
            </a:lvl1pPr>
            <a:lvl2pPr marL="285750" indent="-285750">
              <a:lnSpc>
                <a:spcPct val="10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à"/>
              <a:defRPr sz="1800">
                <a:solidFill>
                  <a:schemeClr val="bg1"/>
                </a:solidFill>
              </a:defRPr>
            </a:lvl2pPr>
            <a:lvl3pPr marL="288925" indent="-228600">
              <a:lnSpc>
                <a:spcPct val="100000"/>
              </a:lnSpc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"/>
              <a:defRPr sz="1800">
                <a:solidFill>
                  <a:schemeClr val="bg1"/>
                </a:solidFill>
              </a:defRPr>
            </a:lvl3pPr>
            <a:lvl4pPr marL="571500" indent="-282575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"/>
              <a:defRPr sz="1800">
                <a:solidFill>
                  <a:schemeClr val="bg1"/>
                </a:solidFill>
              </a:defRPr>
            </a:lvl4pPr>
            <a:lvl5pPr marL="631825" indent="-288925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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– press Enter and Tab up to four times for additional text styles</a:t>
            </a:r>
          </a:p>
          <a:p>
            <a:pPr lvl="1"/>
            <a:r>
              <a:rPr lang="en-US"/>
              <a:t>Press tab for bulleted text with emphasis </a:t>
            </a:r>
          </a:p>
          <a:p>
            <a:pPr lvl="2"/>
            <a:r>
              <a:rPr lang="en-US"/>
              <a:t>Press tab again for simple bulleted text</a:t>
            </a:r>
          </a:p>
          <a:p>
            <a:pPr lvl="3"/>
            <a:r>
              <a:rPr lang="en-US"/>
              <a:t>Press tab again for second-level bulleted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DC40AA5-030D-A17E-D056-ACE9627A54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33400"/>
            <a:ext cx="4800600" cy="5791200"/>
          </a:xfrm>
          <a:solidFill>
            <a:schemeClr val="accent5"/>
          </a:solidFill>
        </p:spPr>
        <p:txBody>
          <a:bodyPr bIns="914400"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913030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3549D6-CFDC-BF8D-9AB9-22088061DC7C}"/>
              </a:ext>
            </a:extLst>
          </p:cNvPr>
          <p:cNvSpPr/>
          <p:nvPr userDrawn="1"/>
        </p:nvSpPr>
        <p:spPr>
          <a:xfrm>
            <a:off x="533400" y="533400"/>
            <a:ext cx="7304757" cy="57911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43DB5-7733-1F93-82A7-C0C120378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561" y="966193"/>
            <a:ext cx="3767181" cy="898708"/>
          </a:xfrm>
        </p:spPr>
        <p:txBody>
          <a:bodyPr wrap="square" rIns="0" anchor="t">
            <a:spAutoFit/>
          </a:bodyPr>
          <a:lstStyle>
            <a:lvl1pPr>
              <a:lnSpc>
                <a:spcPct val="85000"/>
              </a:lnSpc>
              <a:defRPr sz="4400" spc="-300" baseline="0">
                <a:solidFill>
                  <a:srgbClr val="FFFFFF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E88CF6-0DF5-0F59-6BCB-7B5536CDE7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1562" y="2440441"/>
            <a:ext cx="3767182" cy="3320280"/>
          </a:xfrm>
        </p:spPr>
        <p:txBody>
          <a:bodyPr tIns="182880" rIns="0" bIns="0"/>
          <a:lstStyle>
            <a:lvl1pPr marL="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Bahnschrift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1pPr>
            <a:lvl2pPr marL="285750" indent="-285750">
              <a:lnSpc>
                <a:spcPct val="10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à"/>
              <a:defRPr sz="1800">
                <a:solidFill>
                  <a:schemeClr val="bg1"/>
                </a:solidFill>
              </a:defRPr>
            </a:lvl2pPr>
            <a:lvl3pPr marL="288925" indent="-228600">
              <a:lnSpc>
                <a:spcPct val="100000"/>
              </a:lnSpc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"/>
              <a:defRPr sz="1800">
                <a:solidFill>
                  <a:schemeClr val="bg1"/>
                </a:solidFill>
              </a:defRPr>
            </a:lvl3pPr>
            <a:lvl4pPr marL="571500" indent="-282575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"/>
              <a:defRPr sz="1800">
                <a:solidFill>
                  <a:schemeClr val="bg1"/>
                </a:solidFill>
              </a:defRPr>
            </a:lvl4pPr>
            <a:lvl5pPr marL="631825" indent="-288925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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Options subtitle or statement. Use periods if there is more than one complete sentence.</a:t>
            </a:r>
          </a:p>
          <a:p>
            <a:pPr lvl="1"/>
            <a:r>
              <a:rPr lang="en-US"/>
              <a:t>Press tab for bulleted text with emphasis </a:t>
            </a:r>
          </a:p>
          <a:p>
            <a:pPr lvl="2"/>
            <a:r>
              <a:rPr lang="en-US"/>
              <a:t>Press tab again for simple bulleted text</a:t>
            </a:r>
          </a:p>
          <a:p>
            <a:pPr lvl="3"/>
            <a:r>
              <a:rPr lang="en-US"/>
              <a:t>Press tab again for second-level bulleted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DC40AA5-030D-A17E-D056-ACE9627A54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3500" y="533400"/>
            <a:ext cx="6515100" cy="5791200"/>
          </a:xfrm>
          <a:solidFill>
            <a:schemeClr val="accent5"/>
          </a:solidFill>
        </p:spPr>
        <p:txBody>
          <a:bodyPr bIns="914400"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715510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240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837247-6133-F3E0-BBFE-5EFDCABE7ACF}"/>
              </a:ext>
            </a:extLst>
          </p:cNvPr>
          <p:cNvSpPr/>
          <p:nvPr userDrawn="1"/>
        </p:nvSpPr>
        <p:spPr>
          <a:xfrm>
            <a:off x="4353843" y="0"/>
            <a:ext cx="7838157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549D6-CFDC-BF8D-9AB9-22088061DC7C}"/>
              </a:ext>
            </a:extLst>
          </p:cNvPr>
          <p:cNvSpPr/>
          <p:nvPr userDrawn="1"/>
        </p:nvSpPr>
        <p:spPr>
          <a:xfrm>
            <a:off x="4353843" y="533400"/>
            <a:ext cx="7304757" cy="5791199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2ADA19-2207-F9A9-C42B-348509CAD068}"/>
              </a:ext>
            </a:extLst>
          </p:cNvPr>
          <p:cNvSpPr/>
          <p:nvPr userDrawn="1"/>
        </p:nvSpPr>
        <p:spPr>
          <a:xfrm>
            <a:off x="8248012" y="2166330"/>
            <a:ext cx="3943988" cy="2896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43DB5-7733-1F93-82A7-C0C120378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781050"/>
            <a:ext cx="3544888" cy="898708"/>
          </a:xfrm>
        </p:spPr>
        <p:txBody>
          <a:bodyPr wrap="square" rIns="0" anchor="t">
            <a:spAutoFit/>
          </a:bodyPr>
          <a:lstStyle>
            <a:lvl1pPr>
              <a:lnSpc>
                <a:spcPct val="85000"/>
              </a:lnSpc>
              <a:defRPr sz="4400" spc="-30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C17C8B-9322-2D58-48B6-3B73A518A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429000"/>
            <a:ext cx="3544888" cy="1554272"/>
          </a:xfrm>
        </p:spPr>
        <p:txBody>
          <a:bodyPr tIns="274320">
            <a:spAutoFit/>
          </a:bodyPr>
          <a:lstStyle>
            <a:lvl1pPr marL="0" indent="0">
              <a:buClr>
                <a:schemeClr val="tx1"/>
              </a:buClr>
              <a:buFont typeface="Bahnschrift" panose="020B0604020202020204" pitchFamily="34" charset="0"/>
              <a:buNone/>
              <a:defRPr sz="2000" spc="-10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292100" indent="-292100">
              <a:buClr>
                <a:schemeClr val="bg1"/>
              </a:buClr>
              <a:defRPr sz="2000">
                <a:solidFill>
                  <a:schemeClr val="bg1"/>
                </a:solidFill>
                <a:latin typeface="Bahnschrift" panose="020B0502040204020203" pitchFamily="34" charset="0"/>
              </a:defRPr>
            </a:lvl2pPr>
            <a:lvl3pPr marL="29210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/>
              <a:t>Optional subtitle or summary. Adjust placement by snapping the top of this box to bottom of title placeholder above.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E88CF6-0DF5-0F59-6BCB-7B5536CDE7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01" y="1340301"/>
            <a:ext cx="5200650" cy="630942"/>
          </a:xfrm>
        </p:spPr>
        <p:txBody>
          <a:bodyPr tIns="45720" rIns="0" bIns="274320">
            <a:spAutoFit/>
          </a:bodyPr>
          <a:lstStyle>
            <a:lvl1pPr marL="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Bahnschrift" panose="020B0604020202020204" pitchFamily="34" charset="0"/>
              <a:buChar char="​"/>
              <a:defRPr sz="2000" b="1">
                <a:solidFill>
                  <a:srgbClr val="FF6600"/>
                </a:solidFill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Clr>
                <a:srgbClr val="FF6600"/>
              </a:buClr>
              <a:buFont typeface="Bahnschrift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285750" indent="-285750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Font typeface="Wingdings" panose="05000000000000000000" pitchFamily="2" charset="2"/>
              <a:buChar char="à"/>
              <a:defRPr sz="1800">
                <a:solidFill>
                  <a:schemeClr val="bg1"/>
                </a:solidFill>
              </a:defRPr>
            </a:lvl3pPr>
            <a:lvl4pPr marL="285750" indent="-225425">
              <a:lnSpc>
                <a:spcPct val="100000"/>
              </a:lnSpc>
              <a:spcBef>
                <a:spcPts val="1400"/>
              </a:spcBef>
              <a:buSzPct val="80000"/>
              <a:buFont typeface="Wingdings" panose="05000000000000000000" pitchFamily="2" charset="2"/>
              <a:buChar char=""/>
              <a:defRPr sz="1800">
                <a:solidFill>
                  <a:schemeClr val="bg1"/>
                </a:solidFill>
              </a:defRPr>
            </a:lvl4pPr>
            <a:lvl5pPr marL="514350" indent="-228600">
              <a:lnSpc>
                <a:spcPct val="10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"/>
              <a:defRPr sz="18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ct val="80000"/>
              <a:buFont typeface="Bahnschrift" panose="020B0604020202020204" pitchFamily="34" charset="0"/>
              <a:buChar char="​"/>
              <a:tabLst/>
              <a:defRPr/>
            </a:pPr>
            <a:r>
              <a:rPr lang="en-US"/>
              <a:t>Header in sentence case</a:t>
            </a:r>
          </a:p>
        </p:txBody>
      </p:sp>
      <p:pic>
        <p:nvPicPr>
          <p:cNvPr id="11" name="svg logo">
            <a:extLst>
              <a:ext uri="{FF2B5EF4-FFF2-40B4-BE49-F238E27FC236}">
                <a16:creationId xmlns:a16="http://schemas.microsoft.com/office/drawing/2014/main" id="{E6849295-E270-0153-A8D9-7626974C3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9608" y="6448174"/>
            <a:ext cx="528992" cy="265531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263606A-6BAB-B119-0F06-833E6C7AB1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501" y="1979045"/>
            <a:ext cx="2619150" cy="2453360"/>
          </a:xfrm>
        </p:spPr>
        <p:txBody>
          <a:bodyPr tIns="45720" rIns="0" bIns="0"/>
          <a:lstStyle>
            <a:lvl1pPr marL="0" indent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Bahnschrift" panose="020B0604020202020204" pitchFamily="34" charset="0"/>
              <a:buChar char="​"/>
              <a:defRPr sz="2000" b="1">
                <a:solidFill>
                  <a:srgbClr val="FF6600"/>
                </a:solidFill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Clr>
                <a:srgbClr val="FF6600"/>
              </a:buClr>
              <a:buFont typeface="Bahnschrift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à"/>
              <a:defRPr sz="1800">
                <a:solidFill>
                  <a:schemeClr val="bg1"/>
                </a:solidFill>
              </a:defRPr>
            </a:lvl3pPr>
            <a:lvl4pPr marL="285750" indent="-225425">
              <a:lnSpc>
                <a:spcPct val="100000"/>
              </a:lnSpc>
              <a:spcBef>
                <a:spcPts val="1400"/>
              </a:spcBef>
              <a:buSzPct val="80000"/>
              <a:buFont typeface="Wingdings" panose="05000000000000000000" pitchFamily="2" charset="2"/>
              <a:buChar char=""/>
              <a:defRPr sz="1800">
                <a:solidFill>
                  <a:schemeClr val="bg1"/>
                </a:solidFill>
              </a:defRPr>
            </a:lvl4pPr>
            <a:lvl5pPr marL="514350" indent="-228600">
              <a:lnSpc>
                <a:spcPct val="10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"/>
              <a:defRPr sz="1800">
                <a:solidFill>
                  <a:schemeClr val="bg1"/>
                </a:solidFill>
              </a:defRPr>
            </a:lvl5pPr>
          </a:lstStyle>
          <a:p>
            <a:pPr lvl="2"/>
            <a:r>
              <a:rPr lang="en-US"/>
              <a:t>Bulleted text with emphasis</a:t>
            </a:r>
          </a:p>
        </p:txBody>
      </p:sp>
      <p:pic>
        <p:nvPicPr>
          <p:cNvPr id="59" name="Picture 58" descr="A black and silver computer&#10;&#10;AI-generated content may be incorrect.">
            <a:extLst>
              <a:ext uri="{FF2B5EF4-FFF2-40B4-BE49-F238E27FC236}">
                <a16:creationId xmlns:a16="http://schemas.microsoft.com/office/drawing/2014/main" id="{7AD54D98-B5EF-2181-6C2B-A2909C17AA73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3462" r="24891" b="6538"/>
          <a:stretch/>
        </p:blipFill>
        <p:spPr>
          <a:xfrm>
            <a:off x="7566717" y="2009525"/>
            <a:ext cx="4625283" cy="3360986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40A1EC5-5584-4BDF-79EC-78AD24B2DD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6050" y="2221490"/>
            <a:ext cx="3895950" cy="2782309"/>
          </a:xfrm>
          <a:solidFill>
            <a:schemeClr val="tx1"/>
          </a:solidFill>
        </p:spPr>
        <p:txBody>
          <a:bodyPr bIns="1005840"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576394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837247-6133-F3E0-BBFE-5EFDCABE7ACF}"/>
              </a:ext>
            </a:extLst>
          </p:cNvPr>
          <p:cNvSpPr/>
          <p:nvPr userDrawn="1"/>
        </p:nvSpPr>
        <p:spPr>
          <a:xfrm>
            <a:off x="4353843" y="0"/>
            <a:ext cx="7838157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549D6-CFDC-BF8D-9AB9-22088061DC7C}"/>
              </a:ext>
            </a:extLst>
          </p:cNvPr>
          <p:cNvSpPr/>
          <p:nvPr userDrawn="1"/>
        </p:nvSpPr>
        <p:spPr>
          <a:xfrm>
            <a:off x="4353843" y="533400"/>
            <a:ext cx="7304757" cy="5791199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BFF9BC4-5441-9B03-4498-BE8D1D8835ED}"/>
              </a:ext>
            </a:extLst>
          </p:cNvPr>
          <p:cNvSpPr/>
          <p:nvPr userDrawn="1"/>
        </p:nvSpPr>
        <p:spPr>
          <a:xfrm>
            <a:off x="3900323" y="1416714"/>
            <a:ext cx="1819960" cy="3874556"/>
          </a:xfrm>
          <a:prstGeom prst="roundRect">
            <a:avLst>
              <a:gd name="adj" fmla="val 12876"/>
            </a:avLst>
          </a:prstGeo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43DB5-7733-1F93-82A7-C0C120378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781050"/>
            <a:ext cx="3162299" cy="1474250"/>
          </a:xfrm>
        </p:spPr>
        <p:txBody>
          <a:bodyPr wrap="square" rIns="0" anchor="t">
            <a:spAutoFit/>
          </a:bodyPr>
          <a:lstStyle>
            <a:lvl1pPr>
              <a:lnSpc>
                <a:spcPct val="85000"/>
              </a:lnSpc>
              <a:defRPr sz="4400" spc="-30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C17C8B-9322-2D58-48B6-3B73A518A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429000"/>
            <a:ext cx="3162299" cy="1554272"/>
          </a:xfrm>
        </p:spPr>
        <p:txBody>
          <a:bodyPr wrap="square" tIns="274320">
            <a:spAutoFit/>
          </a:bodyPr>
          <a:lstStyle>
            <a:lvl1pPr marL="0" indent="0">
              <a:buClr>
                <a:schemeClr val="tx1"/>
              </a:buClr>
              <a:buFont typeface="Bahnschrift" panose="020B0604020202020204" pitchFamily="34" charset="0"/>
              <a:buNone/>
              <a:defRPr sz="2000" spc="-10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292100" indent="-292100">
              <a:buClr>
                <a:schemeClr val="bg1"/>
              </a:buClr>
              <a:defRPr sz="2000">
                <a:solidFill>
                  <a:schemeClr val="bg1"/>
                </a:solidFill>
                <a:latin typeface="Bahnschrift" panose="020B0502040204020203" pitchFamily="34" charset="0"/>
              </a:defRPr>
            </a:lvl2pPr>
            <a:lvl3pPr marL="29210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/>
              <a:t>Optional subtitle or summary. Adjust placement by snapping the top of this box to bottom of title placeholder above.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E88CF6-0DF5-0F59-6BCB-7B5536CDE7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0497" y="1307862"/>
            <a:ext cx="4620754" cy="4510976"/>
          </a:xfrm>
        </p:spPr>
        <p:txBody>
          <a:bodyPr tIns="45720" rIns="0" bIns="0"/>
          <a:lstStyle>
            <a:lvl1pPr marL="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Bahnschrift" panose="020B0604020202020204" pitchFamily="34" charset="0"/>
              <a:buChar char="​"/>
              <a:defRPr sz="2000" b="1">
                <a:solidFill>
                  <a:srgbClr val="FF6600"/>
                </a:solidFill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Clr>
                <a:srgbClr val="FF6600"/>
              </a:buClr>
              <a:buFont typeface="Bahnschrift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à"/>
              <a:defRPr sz="1800">
                <a:solidFill>
                  <a:schemeClr val="bg1"/>
                </a:solidFill>
              </a:defRPr>
            </a:lvl3pPr>
            <a:lvl4pPr marL="342900" indent="-282575">
              <a:lnSpc>
                <a:spcPct val="100000"/>
              </a:lnSpc>
              <a:spcBef>
                <a:spcPts val="1400"/>
              </a:spcBef>
              <a:buSzPct val="80000"/>
              <a:buFont typeface="Wingdings" panose="05000000000000000000" pitchFamily="2" charset="2"/>
              <a:buChar char=""/>
              <a:defRPr sz="1800">
                <a:solidFill>
                  <a:schemeClr val="bg1"/>
                </a:solidFill>
              </a:defRPr>
            </a:lvl4pPr>
            <a:lvl5pPr marL="631825" indent="-288925">
              <a:lnSpc>
                <a:spcPct val="10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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and press Tab up to four times before typing a new line to apply other text styles</a:t>
            </a:r>
          </a:p>
          <a:p>
            <a:pPr lvl="1"/>
            <a:r>
              <a:rPr lang="en-US"/>
              <a:t>Press tab for text without bullet</a:t>
            </a:r>
          </a:p>
          <a:p>
            <a:pPr lvl="2"/>
            <a:r>
              <a:rPr lang="en-US"/>
              <a:t>Press tab again for bulleted text with emphasis</a:t>
            </a:r>
          </a:p>
          <a:p>
            <a:pPr lvl="3"/>
            <a:r>
              <a:rPr lang="en-US"/>
              <a:t>Press tab again for simple bulleted text option</a:t>
            </a:r>
          </a:p>
          <a:p>
            <a:pPr lvl="4"/>
            <a:r>
              <a:rPr lang="en-US"/>
              <a:t>Press tab again for second-level bullet</a:t>
            </a:r>
          </a:p>
        </p:txBody>
      </p:sp>
      <p:pic>
        <p:nvPicPr>
          <p:cNvPr id="11" name="svg logo">
            <a:extLst>
              <a:ext uri="{FF2B5EF4-FFF2-40B4-BE49-F238E27FC236}">
                <a16:creationId xmlns:a16="http://schemas.microsoft.com/office/drawing/2014/main" id="{E6849295-E270-0153-A8D9-7626974C3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9608" y="6448174"/>
            <a:ext cx="528992" cy="265531"/>
          </a:xfrm>
          <a:prstGeom prst="rect">
            <a:avLst/>
          </a:prstGeom>
        </p:spPr>
      </p:pic>
      <p:pic>
        <p:nvPicPr>
          <p:cNvPr id="10" name="Picture 9" descr="A black cell phone with a black screen&#10;&#10;AI-generated content may be incorrect.">
            <a:extLst>
              <a:ext uri="{FF2B5EF4-FFF2-40B4-BE49-F238E27FC236}">
                <a16:creationId xmlns:a16="http://schemas.microsoft.com/office/drawing/2014/main" id="{062D75C3-E1A8-6611-1BA1-762060A98E2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41" y="1345962"/>
            <a:ext cx="1975358" cy="401493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39C1D2-F494-1C48-5B61-45EF4429DD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58242" y="2058103"/>
            <a:ext cx="1775315" cy="3836194"/>
          </a:xfrm>
          <a:prstGeom prst="roundRect">
            <a:avLst>
              <a:gd name="adj" fmla="val 13371"/>
            </a:avLst>
          </a:prstGeom>
          <a:solidFill>
            <a:schemeClr val="tx1"/>
          </a:solidFill>
        </p:spPr>
        <p:txBody>
          <a:bodyPr bIns="1280160"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719088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837247-6133-F3E0-BBFE-5EFDCABE7ACF}"/>
              </a:ext>
            </a:extLst>
          </p:cNvPr>
          <p:cNvSpPr/>
          <p:nvPr userDrawn="1"/>
        </p:nvSpPr>
        <p:spPr>
          <a:xfrm>
            <a:off x="4353843" y="0"/>
            <a:ext cx="7838157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549D6-CFDC-BF8D-9AB9-22088061DC7C}"/>
              </a:ext>
            </a:extLst>
          </p:cNvPr>
          <p:cNvSpPr/>
          <p:nvPr userDrawn="1"/>
        </p:nvSpPr>
        <p:spPr>
          <a:xfrm>
            <a:off x="4353843" y="533400"/>
            <a:ext cx="7304757" cy="5791199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42A736-5E4E-1255-62A5-F8A4E3AB9F9E}"/>
              </a:ext>
            </a:extLst>
          </p:cNvPr>
          <p:cNvGrpSpPr/>
          <p:nvPr userDrawn="1"/>
        </p:nvGrpSpPr>
        <p:grpSpPr>
          <a:xfrm rot="10800000">
            <a:off x="3873607" y="1394807"/>
            <a:ext cx="2774842" cy="3954862"/>
            <a:chOff x="3873607" y="1394807"/>
            <a:chExt cx="2774842" cy="395486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BFF9BC4-5441-9B03-4498-BE8D1D8835ED}"/>
                </a:ext>
              </a:extLst>
            </p:cNvPr>
            <p:cNvSpPr/>
            <p:nvPr userDrawn="1"/>
          </p:nvSpPr>
          <p:spPr>
            <a:xfrm>
              <a:off x="3969323" y="1491935"/>
              <a:ext cx="2625961" cy="3760606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pic>
          <p:nvPicPr>
            <p:cNvPr id="9" name="Picture 8" descr="A black rectangular frame with a black border&#10;&#10;AI-generated content may be incorrect.">
              <a:extLst>
                <a:ext uri="{FF2B5EF4-FFF2-40B4-BE49-F238E27FC236}">
                  <a16:creationId xmlns:a16="http://schemas.microsoft.com/office/drawing/2014/main" id="{58C7F975-F83A-CD2B-0486-FE342D65EC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83597" y="1984817"/>
              <a:ext cx="3954862" cy="277484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743DB5-7733-1F93-82A7-C0C120378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781050"/>
            <a:ext cx="3162299" cy="1474250"/>
          </a:xfrm>
        </p:spPr>
        <p:txBody>
          <a:bodyPr wrap="square" rIns="0" anchor="t">
            <a:spAutoFit/>
          </a:bodyPr>
          <a:lstStyle>
            <a:lvl1pPr>
              <a:lnSpc>
                <a:spcPct val="85000"/>
              </a:lnSpc>
              <a:defRPr sz="4400" spc="-30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C17C8B-9322-2D58-48B6-3B73A518A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429000"/>
            <a:ext cx="3162299" cy="1554272"/>
          </a:xfrm>
        </p:spPr>
        <p:txBody>
          <a:bodyPr wrap="square" tIns="274320">
            <a:spAutoFit/>
          </a:bodyPr>
          <a:lstStyle>
            <a:lvl1pPr marL="0" indent="0">
              <a:buClr>
                <a:schemeClr val="tx1"/>
              </a:buClr>
              <a:buFont typeface="Bahnschrift" panose="020B0604020202020204" pitchFamily="34" charset="0"/>
              <a:buNone/>
              <a:defRPr sz="2000" spc="-10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292100" indent="-292100">
              <a:buClr>
                <a:schemeClr val="bg1"/>
              </a:buClr>
              <a:defRPr sz="2000">
                <a:solidFill>
                  <a:schemeClr val="bg1"/>
                </a:solidFill>
                <a:latin typeface="Bahnschrift" panose="020B0502040204020203" pitchFamily="34" charset="0"/>
              </a:defRPr>
            </a:lvl2pPr>
            <a:lvl3pPr marL="29210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/>
              <a:t>Optional subtitle or summary. Adjust placement by snapping the top of this box to bottom of title placeholder above.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E88CF6-0DF5-0F59-6BCB-7B5536CDE7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8685" y="1307862"/>
            <a:ext cx="3852566" cy="4510976"/>
          </a:xfrm>
        </p:spPr>
        <p:txBody>
          <a:bodyPr tIns="45720" rIns="0" bIns="0"/>
          <a:lstStyle>
            <a:lvl1pPr marL="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Bahnschrift" panose="020B0604020202020204" pitchFamily="34" charset="0"/>
              <a:buChar char="​"/>
              <a:defRPr sz="2000" b="1">
                <a:solidFill>
                  <a:srgbClr val="FF6600"/>
                </a:solidFill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Clr>
                <a:srgbClr val="FF6600"/>
              </a:buClr>
              <a:buFont typeface="Bahnschrift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à"/>
              <a:defRPr sz="1800">
                <a:solidFill>
                  <a:schemeClr val="bg1"/>
                </a:solidFill>
              </a:defRPr>
            </a:lvl3pPr>
            <a:lvl4pPr marL="342900" indent="-282575">
              <a:lnSpc>
                <a:spcPct val="100000"/>
              </a:lnSpc>
              <a:spcBef>
                <a:spcPts val="1400"/>
              </a:spcBef>
              <a:buSzPct val="80000"/>
              <a:buFont typeface="Wingdings" panose="05000000000000000000" pitchFamily="2" charset="2"/>
              <a:buChar char=""/>
              <a:defRPr sz="1800">
                <a:solidFill>
                  <a:schemeClr val="bg1"/>
                </a:solidFill>
              </a:defRPr>
            </a:lvl4pPr>
            <a:lvl5pPr marL="631825" indent="-288925">
              <a:lnSpc>
                <a:spcPct val="10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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and press Tab up to four times before typing a new line to apply other text styles</a:t>
            </a:r>
          </a:p>
          <a:p>
            <a:pPr lvl="1"/>
            <a:r>
              <a:rPr lang="en-US"/>
              <a:t>Press tab for text without bullet</a:t>
            </a:r>
          </a:p>
          <a:p>
            <a:pPr lvl="2"/>
            <a:r>
              <a:rPr lang="en-US"/>
              <a:t>Press tab again for bulleted text with emphasis</a:t>
            </a:r>
          </a:p>
          <a:p>
            <a:pPr lvl="3"/>
            <a:r>
              <a:rPr lang="en-US"/>
              <a:t>Press tab again for simple bulleted text option</a:t>
            </a:r>
          </a:p>
          <a:p>
            <a:pPr lvl="4"/>
            <a:r>
              <a:rPr lang="en-US"/>
              <a:t>Press tab again for second-level bullet</a:t>
            </a:r>
          </a:p>
        </p:txBody>
      </p:sp>
      <p:pic>
        <p:nvPicPr>
          <p:cNvPr id="11" name="svg logo">
            <a:extLst>
              <a:ext uri="{FF2B5EF4-FFF2-40B4-BE49-F238E27FC236}">
                <a16:creationId xmlns:a16="http://schemas.microsoft.com/office/drawing/2014/main" id="{E6849295-E270-0153-A8D9-7626974C3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9608" y="6448174"/>
            <a:ext cx="528992" cy="265531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39C1D2-F494-1C48-5B61-45EF4429DD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83831" y="1508332"/>
            <a:ext cx="2540794" cy="3732800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txBody>
          <a:bodyPr bIns="1280160"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709499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3549D6-CFDC-BF8D-9AB9-22088061DC7C}"/>
              </a:ext>
            </a:extLst>
          </p:cNvPr>
          <p:cNvSpPr/>
          <p:nvPr userDrawn="1"/>
        </p:nvSpPr>
        <p:spPr>
          <a:xfrm>
            <a:off x="533400" y="533400"/>
            <a:ext cx="11125200" cy="57912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89913D-9DC3-60EF-74E4-78E485C2B6D7}"/>
              </a:ext>
            </a:extLst>
          </p:cNvPr>
          <p:cNvSpPr/>
          <p:nvPr userDrawn="1"/>
        </p:nvSpPr>
        <p:spPr bwMode="invGray">
          <a:xfrm>
            <a:off x="533400" y="533401"/>
            <a:ext cx="11125200" cy="4557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A01982-7025-FECE-25A6-0CA9C603D63F}"/>
              </a:ext>
            </a:extLst>
          </p:cNvPr>
          <p:cNvSpPr/>
          <p:nvPr userDrawn="1"/>
        </p:nvSpPr>
        <p:spPr>
          <a:xfrm>
            <a:off x="4438650" y="1485900"/>
            <a:ext cx="6690958" cy="41195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43DB5-7733-1F93-82A7-C0C120378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890" y="952500"/>
            <a:ext cx="3009900" cy="1474250"/>
          </a:xfrm>
        </p:spPr>
        <p:txBody>
          <a:bodyPr wrap="square" rIns="0" anchor="t">
            <a:spAutoFit/>
          </a:bodyPr>
          <a:lstStyle>
            <a:lvl1pPr>
              <a:lnSpc>
                <a:spcPct val="85000"/>
              </a:lnSpc>
              <a:defRPr sz="4400" spc="-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4" name="svg logo">
            <a:extLst>
              <a:ext uri="{FF2B5EF4-FFF2-40B4-BE49-F238E27FC236}">
                <a16:creationId xmlns:a16="http://schemas.microsoft.com/office/drawing/2014/main" id="{7DFFF220-9223-06DB-59E1-ECDE60D789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9608" y="6448174"/>
            <a:ext cx="528992" cy="265531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62D8FA4-D9F8-08A2-A5A0-8DEBCBF490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890" y="3002292"/>
            <a:ext cx="3009900" cy="1862048"/>
          </a:xfrm>
        </p:spPr>
        <p:txBody>
          <a:bodyPr tIns="274320">
            <a:spAutoFit/>
          </a:bodyPr>
          <a:lstStyle>
            <a:lvl1pPr marL="0" indent="0">
              <a:buClr>
                <a:schemeClr val="tx1"/>
              </a:buClr>
              <a:buFont typeface="Bahnschrift" panose="020B0604020202020204" pitchFamily="34" charset="0"/>
              <a:buNone/>
              <a:defRPr sz="2000" spc="-1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292100" indent="-292100">
              <a:buClr>
                <a:schemeClr val="bg1"/>
              </a:buClr>
              <a:defRPr sz="2000">
                <a:solidFill>
                  <a:schemeClr val="bg1"/>
                </a:solidFill>
                <a:latin typeface="Bahnschrift" panose="020B0502040204020203" pitchFamily="34" charset="0"/>
              </a:defRPr>
            </a:lvl2pPr>
            <a:lvl3pPr marL="29210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/>
              <a:t>Optional subtitle or summary. Adjust placement by snapping the top of this box to bottom of title placeholder above.</a:t>
            </a:r>
          </a:p>
        </p:txBody>
      </p:sp>
      <p:pic>
        <p:nvPicPr>
          <p:cNvPr id="16" name="Picture 15" descr="A black and silver computer&#10;&#10;AI-generated content may be incorrect.">
            <a:extLst>
              <a:ext uri="{FF2B5EF4-FFF2-40B4-BE49-F238E27FC236}">
                <a16:creationId xmlns:a16="http://schemas.microsoft.com/office/drawing/2014/main" id="{C9B7F4AE-EA98-899B-0D15-1BE7ED793C80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462" r="3510" b="6538"/>
          <a:stretch/>
        </p:blipFill>
        <p:spPr>
          <a:xfrm>
            <a:off x="3476625" y="1252537"/>
            <a:ext cx="8624888" cy="482917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D1DF40-BE93-337F-CF63-A13E0DB542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23124" y="1558923"/>
            <a:ext cx="6543676" cy="4009083"/>
          </a:xfrm>
          <a:solidFill>
            <a:schemeClr val="bg1"/>
          </a:solidFill>
        </p:spPr>
        <p:txBody>
          <a:bodyPr bIns="1005840"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4127430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3549D6-CFDC-BF8D-9AB9-22088061DC7C}"/>
              </a:ext>
            </a:extLst>
          </p:cNvPr>
          <p:cNvSpPr/>
          <p:nvPr userDrawn="1"/>
        </p:nvSpPr>
        <p:spPr bwMode="gray">
          <a:xfrm>
            <a:off x="533400" y="533400"/>
            <a:ext cx="11125200" cy="57912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89913D-9DC3-60EF-74E4-78E485C2B6D7}"/>
              </a:ext>
            </a:extLst>
          </p:cNvPr>
          <p:cNvSpPr/>
          <p:nvPr userDrawn="1"/>
        </p:nvSpPr>
        <p:spPr bwMode="invGray">
          <a:xfrm>
            <a:off x="533400" y="533401"/>
            <a:ext cx="11125200" cy="4557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A22504-DC92-B004-6EC0-393BB82122D5}"/>
              </a:ext>
            </a:extLst>
          </p:cNvPr>
          <p:cNvSpPr/>
          <p:nvPr userDrawn="1"/>
        </p:nvSpPr>
        <p:spPr>
          <a:xfrm>
            <a:off x="5363662" y="1908580"/>
            <a:ext cx="5903710" cy="37066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43DB5-7733-1F93-82A7-C0C120378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890" y="952500"/>
            <a:ext cx="3958260" cy="898708"/>
          </a:xfrm>
        </p:spPr>
        <p:txBody>
          <a:bodyPr wrap="square" rIns="0" anchor="t">
            <a:spAutoFit/>
          </a:bodyPr>
          <a:lstStyle>
            <a:lvl1pPr>
              <a:lnSpc>
                <a:spcPct val="85000"/>
              </a:lnSpc>
              <a:defRPr sz="4400" spc="-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62D8FA4-D9F8-08A2-A5A0-8DEBCBF490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889" y="2440944"/>
            <a:ext cx="3063579" cy="1866900"/>
          </a:xfrm>
        </p:spPr>
        <p:txBody>
          <a:bodyPr tIns="274320"/>
          <a:lstStyle>
            <a:lvl1pPr marL="0" indent="0">
              <a:buClr>
                <a:schemeClr val="tx1"/>
              </a:buClr>
              <a:buFont typeface="Bahnschrift" panose="020B0604020202020204" pitchFamily="34" charset="0"/>
              <a:buNone/>
              <a:defRPr sz="2000" spc="-1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292100" indent="-292100">
              <a:buClr>
                <a:schemeClr val="bg1"/>
              </a:buClr>
              <a:defRPr sz="2000">
                <a:solidFill>
                  <a:schemeClr val="bg1"/>
                </a:solidFill>
                <a:latin typeface="Bahnschrift" panose="020B0502040204020203" pitchFamily="34" charset="0"/>
              </a:defRPr>
            </a:lvl2pPr>
            <a:lvl3pPr marL="29210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/>
              <a:t>Optional subtitle or summary. Adjust placement by snapping the top of this box to bottom of title placeholder above.</a:t>
            </a:r>
          </a:p>
        </p:txBody>
      </p:sp>
      <p:pic>
        <p:nvPicPr>
          <p:cNvPr id="27" name="Picture 26" descr="A black and silver computer&#10;&#10;AI-generated content may be incorrect.">
            <a:extLst>
              <a:ext uri="{FF2B5EF4-FFF2-40B4-BE49-F238E27FC236}">
                <a16:creationId xmlns:a16="http://schemas.microsoft.com/office/drawing/2014/main" id="{02919D39-4141-B96B-7AA6-7834FB9BACD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t="3918" r="3023" b="7504"/>
          <a:stretch/>
        </p:blipFill>
        <p:spPr>
          <a:xfrm>
            <a:off x="4454105" y="1701817"/>
            <a:ext cx="7705609" cy="4203683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35735FA-BD4F-3356-36EB-FB8BE96748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111" y="1955798"/>
            <a:ext cx="5764466" cy="3561011"/>
          </a:xfrm>
          <a:custGeom>
            <a:avLst/>
            <a:gdLst>
              <a:gd name="connsiteX0" fmla="*/ 0 w 5764466"/>
              <a:gd name="connsiteY0" fmla="*/ 0 h 3561011"/>
              <a:gd name="connsiteX1" fmla="*/ 5764466 w 5764466"/>
              <a:gd name="connsiteY1" fmla="*/ 0 h 3561011"/>
              <a:gd name="connsiteX2" fmla="*/ 5764466 w 5764466"/>
              <a:gd name="connsiteY2" fmla="*/ 3561011 h 3561011"/>
              <a:gd name="connsiteX3" fmla="*/ 485258 w 5764466"/>
              <a:gd name="connsiteY3" fmla="*/ 3561011 h 3561011"/>
              <a:gd name="connsiteX4" fmla="*/ 485258 w 5764466"/>
              <a:gd name="connsiteY4" fmla="*/ 1224587 h 3561011"/>
              <a:gd name="connsiteX5" fmla="*/ 265277 w 5764466"/>
              <a:gd name="connsiteY5" fmla="*/ 1004606 h 3561011"/>
              <a:gd name="connsiteX6" fmla="*/ 0 w 5764466"/>
              <a:gd name="connsiteY6" fmla="*/ 1004606 h 356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4466" h="3561011">
                <a:moveTo>
                  <a:pt x="0" y="0"/>
                </a:moveTo>
                <a:lnTo>
                  <a:pt x="5764466" y="0"/>
                </a:lnTo>
                <a:lnTo>
                  <a:pt x="5764466" y="3561011"/>
                </a:lnTo>
                <a:lnTo>
                  <a:pt x="485258" y="3561011"/>
                </a:lnTo>
                <a:lnTo>
                  <a:pt x="485258" y="1224587"/>
                </a:lnTo>
                <a:cubicBezTo>
                  <a:pt x="485258" y="1103095"/>
                  <a:pt x="386769" y="1004606"/>
                  <a:pt x="265277" y="1004606"/>
                </a:cubicBezTo>
                <a:lnTo>
                  <a:pt x="0" y="100460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1005840" anchor="ctr">
            <a:noAutofit/>
          </a:bodyPr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insert image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15DB2F-05CD-0966-1573-DC90EF8A2483}"/>
              </a:ext>
            </a:extLst>
          </p:cNvPr>
          <p:cNvSpPr/>
          <p:nvPr userDrawn="1"/>
        </p:nvSpPr>
        <p:spPr>
          <a:xfrm>
            <a:off x="4473115" y="2966990"/>
            <a:ext cx="1399048" cy="2985728"/>
          </a:xfrm>
          <a:prstGeom prst="roundRect">
            <a:avLst>
              <a:gd name="adj" fmla="val 12876"/>
            </a:avLst>
          </a:prstGeo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pic>
        <p:nvPicPr>
          <p:cNvPr id="4" name="Picture 3" descr="A black cell phone with a black screen&#10;&#10;AI-generated content may be incorrect.">
            <a:extLst>
              <a:ext uri="{FF2B5EF4-FFF2-40B4-BE49-F238E27FC236}">
                <a16:creationId xmlns:a16="http://schemas.microsoft.com/office/drawing/2014/main" id="{94895462-5684-3324-8215-AF5568944F4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45" y="2928088"/>
            <a:ext cx="1508215" cy="3065462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F562582-852D-9D68-54EA-151B5402FF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6696" y="2999922"/>
            <a:ext cx="1357312" cy="2921794"/>
          </a:xfrm>
          <a:prstGeom prst="roundRect">
            <a:avLst>
              <a:gd name="adj" fmla="val 12566"/>
            </a:avLst>
          </a:prstGeom>
          <a:solidFill>
            <a:schemeClr val="bg1"/>
          </a:solidFill>
        </p:spPr>
        <p:txBody>
          <a:bodyPr bIns="1280160"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789387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3549D6-CFDC-BF8D-9AB9-22088061DC7C}"/>
              </a:ext>
            </a:extLst>
          </p:cNvPr>
          <p:cNvSpPr/>
          <p:nvPr userDrawn="1"/>
        </p:nvSpPr>
        <p:spPr>
          <a:xfrm>
            <a:off x="533400" y="533400"/>
            <a:ext cx="11125200" cy="57912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89913D-9DC3-60EF-74E4-78E485C2B6D7}"/>
              </a:ext>
            </a:extLst>
          </p:cNvPr>
          <p:cNvSpPr/>
          <p:nvPr userDrawn="1"/>
        </p:nvSpPr>
        <p:spPr bwMode="invGray">
          <a:xfrm>
            <a:off x="533400" y="533401"/>
            <a:ext cx="11125200" cy="4557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66A3CA-989D-0E09-E0BC-CB990CA48D15}"/>
              </a:ext>
            </a:extLst>
          </p:cNvPr>
          <p:cNvSpPr/>
          <p:nvPr userDrawn="1"/>
        </p:nvSpPr>
        <p:spPr>
          <a:xfrm>
            <a:off x="7174051" y="952500"/>
            <a:ext cx="3498040" cy="4994168"/>
          </a:xfrm>
          <a:prstGeom prst="roundRect">
            <a:avLst>
              <a:gd name="adj" fmla="val 2632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43DB5-7733-1F93-82A7-C0C120378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889" y="952500"/>
            <a:ext cx="5126551" cy="898708"/>
          </a:xfrm>
        </p:spPr>
        <p:txBody>
          <a:bodyPr wrap="square" rIns="0" anchor="t">
            <a:spAutoFit/>
          </a:bodyPr>
          <a:lstStyle>
            <a:lvl1pPr>
              <a:lnSpc>
                <a:spcPct val="85000"/>
              </a:lnSpc>
              <a:defRPr sz="4400" spc="-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62D8FA4-D9F8-08A2-A5A0-8DEBCBF490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888" y="2440944"/>
            <a:ext cx="5126551" cy="1866900"/>
          </a:xfrm>
        </p:spPr>
        <p:txBody>
          <a:bodyPr tIns="274320"/>
          <a:lstStyle>
            <a:lvl1pPr marL="0" indent="0">
              <a:buClr>
                <a:schemeClr val="tx1"/>
              </a:buClr>
              <a:buFont typeface="Bahnschrift" panose="020B0604020202020204" pitchFamily="34" charset="0"/>
              <a:buNone/>
              <a:defRPr sz="2000" spc="-1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292100" indent="-292100">
              <a:buClr>
                <a:schemeClr val="bg1"/>
              </a:buClr>
              <a:defRPr sz="2000">
                <a:solidFill>
                  <a:schemeClr val="bg1"/>
                </a:solidFill>
                <a:latin typeface="Bahnschrift" panose="020B0502040204020203" pitchFamily="34" charset="0"/>
              </a:defRPr>
            </a:lvl2pPr>
            <a:lvl3pPr marL="29210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/>
              <a:t>Optional subtitle or summary. Adjust placement by snapping the top of this box to bottom of title placeholder above.</a:t>
            </a:r>
          </a:p>
        </p:txBody>
      </p:sp>
      <p:pic>
        <p:nvPicPr>
          <p:cNvPr id="16" name="Picture 15" descr="A black tablet with a black screen&#10;&#10;AI-generated content may be incorrect.">
            <a:extLst>
              <a:ext uri="{FF2B5EF4-FFF2-40B4-BE49-F238E27FC236}">
                <a16:creationId xmlns:a16="http://schemas.microsoft.com/office/drawing/2014/main" id="{99DEEBC9-150F-799C-F64F-2C15D5FBA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84" y="829122"/>
            <a:ext cx="3797173" cy="5240923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9154C2-D918-4FBA-531E-FA6492649B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13600" y="1006474"/>
            <a:ext cx="3428206" cy="4867275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vert="horz" wrap="square" lIns="0" tIns="45720" rIns="91440" bIns="1005840" rtlCol="0" anchor="ctr">
            <a:noAutofit/>
          </a:bodyPr>
          <a:lstStyle>
            <a:lvl1pPr>
              <a:defRPr lang="en-US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icon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2620500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9DB2D7-7681-8372-95AD-407A73E2D1BE}"/>
              </a:ext>
            </a:extLst>
          </p:cNvPr>
          <p:cNvSpPr/>
          <p:nvPr userDrawn="1"/>
        </p:nvSpPr>
        <p:spPr bwMode="ltGray">
          <a:xfrm>
            <a:off x="0" y="1"/>
            <a:ext cx="12192000" cy="28803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182880" rIns="182880" rtlCol="0" anchor="t" anchorCtr="0"/>
          <a:lstStyle/>
          <a:p>
            <a:pPr>
              <a:lnSpc>
                <a:spcPct val="90000"/>
              </a:lnSpc>
            </a:pPr>
            <a:endParaRPr sz="20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B3FFE-FD5C-8B61-D2B8-D01AE8351764}"/>
              </a:ext>
            </a:extLst>
          </p:cNvPr>
          <p:cNvSpPr/>
          <p:nvPr userDrawn="1"/>
        </p:nvSpPr>
        <p:spPr>
          <a:xfrm>
            <a:off x="0" y="2880360"/>
            <a:ext cx="12191999" cy="397764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86766D-5EB0-6720-9DFD-CEEA5C2927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309741"/>
            <a:ext cx="11125200" cy="5014859"/>
          </a:xfrm>
          <a:solidFill>
            <a:schemeClr val="bg1"/>
          </a:solidFill>
        </p:spPr>
        <p:txBody>
          <a:bodyPr lIns="182880" tIns="182880" rIns="274320" bIns="18288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FCE5FA8-DE24-4E07-37C6-A5151F5E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11125200" cy="852541"/>
          </a:xfrm>
        </p:spPr>
        <p:txBody>
          <a:bodyPr bIns="228600"/>
          <a:lstStyle>
            <a:lvl1pPr>
              <a:lnSpc>
                <a:spcPct val="85000"/>
              </a:lnSpc>
              <a:defRPr sz="4400" spc="-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svg logo">
            <a:extLst>
              <a:ext uri="{FF2B5EF4-FFF2-40B4-BE49-F238E27FC236}">
                <a16:creationId xmlns:a16="http://schemas.microsoft.com/office/drawing/2014/main" id="{3708316D-A5CC-81AE-363B-5AC3D5E05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9608" y="6448174"/>
            <a:ext cx="528992" cy="2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9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B3C9CB-3820-A227-D82D-32685AC431F9}"/>
              </a:ext>
            </a:extLst>
          </p:cNvPr>
          <p:cNvSpPr/>
          <p:nvPr userDrawn="1"/>
        </p:nvSpPr>
        <p:spPr bwMode="hidden">
          <a:xfrm>
            <a:off x="533400" y="533400"/>
            <a:ext cx="11658600" cy="57911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503004" y="1389070"/>
            <a:ext cx="7512047" cy="618631"/>
          </a:xfrm>
        </p:spPr>
        <p:txBody>
          <a:bodyPr bIns="182880" anchor="t"/>
          <a:lstStyle>
            <a:lvl1pPr>
              <a:defRPr sz="2800" b="0" i="0" spc="-100" baseline="0">
                <a:solidFill>
                  <a:srgbClr val="FF6600"/>
                </a:solidFill>
                <a:latin typeface="Bahnschrift" panose="020B0502040204020203" pitchFamily="34" charset="0"/>
              </a:defRPr>
            </a:lvl1pPr>
          </a:lstStyle>
          <a:p>
            <a:r>
              <a:t>Agenda</a:t>
            </a:r>
            <a:r>
              <a:rPr lang="en-US"/>
              <a:t> header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6D76A-7C1E-E8C0-D0FC-BE8206AF1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004" y="2007701"/>
            <a:ext cx="7512050" cy="3478699"/>
          </a:xfr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C6A6E6-2B6D-04DD-E999-2AFDCF1B9CF6}"/>
              </a:ext>
            </a:extLst>
          </p:cNvPr>
          <p:cNvCxnSpPr>
            <a:cxnSpLocks/>
          </p:cNvCxnSpPr>
          <p:nvPr userDrawn="1"/>
        </p:nvCxnSpPr>
        <p:spPr>
          <a:xfrm>
            <a:off x="1878692" y="1441450"/>
            <a:ext cx="0" cy="404495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373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9DB2D7-7681-8372-95AD-407A73E2D1BE}"/>
              </a:ext>
            </a:extLst>
          </p:cNvPr>
          <p:cNvSpPr/>
          <p:nvPr userDrawn="1"/>
        </p:nvSpPr>
        <p:spPr bwMode="ltGray">
          <a:xfrm>
            <a:off x="0" y="1"/>
            <a:ext cx="12192000" cy="28803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182880" rIns="182880" rtlCol="0" anchor="t" anchorCtr="0"/>
          <a:lstStyle/>
          <a:p>
            <a:pPr>
              <a:lnSpc>
                <a:spcPct val="90000"/>
              </a:lnSpc>
            </a:pPr>
            <a:endParaRPr sz="20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B3FFE-FD5C-8B61-D2B8-D01AE8351764}"/>
              </a:ext>
            </a:extLst>
          </p:cNvPr>
          <p:cNvSpPr/>
          <p:nvPr userDrawn="1"/>
        </p:nvSpPr>
        <p:spPr>
          <a:xfrm>
            <a:off x="0" y="2880360"/>
            <a:ext cx="12191999" cy="397764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86766D-5EB0-6720-9DFD-CEEA5C2927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309741"/>
            <a:ext cx="11125200" cy="5014859"/>
          </a:xfrm>
          <a:solidFill>
            <a:schemeClr val="bg1"/>
          </a:solidFill>
        </p:spPr>
        <p:txBody>
          <a:bodyPr lIns="182880" tIns="182880" rIns="274320" bIns="18288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FCE5FA8-DE24-4E07-37C6-A5151F5E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11125200" cy="852541"/>
          </a:xfrm>
        </p:spPr>
        <p:txBody>
          <a:bodyPr bIns="228600"/>
          <a:lstStyle>
            <a:lvl1pPr>
              <a:lnSpc>
                <a:spcPct val="85000"/>
              </a:lnSpc>
              <a:defRPr sz="4400" spc="-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svg logo">
            <a:extLst>
              <a:ext uri="{FF2B5EF4-FFF2-40B4-BE49-F238E27FC236}">
                <a16:creationId xmlns:a16="http://schemas.microsoft.com/office/drawing/2014/main" id="{3708316D-A5CC-81AE-363B-5AC3D5E05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9608" y="6448174"/>
            <a:ext cx="528992" cy="26553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57DA3-5651-2A92-97C5-B52661736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831" y="1703388"/>
            <a:ext cx="9904339" cy="503237"/>
          </a:xfrm>
        </p:spPr>
        <p:txBody>
          <a:bodyPr/>
          <a:lstStyle>
            <a:lvl1pPr marL="0" indent="0">
              <a:buNone/>
              <a:defRPr b="1">
                <a:solidFill>
                  <a:srgbClr val="FF6600"/>
                </a:solidFill>
              </a:defRPr>
            </a:lvl1pPr>
            <a:lvl2pPr marL="320040" indent="0">
              <a:buNone/>
              <a:defRPr/>
            </a:lvl2pPr>
          </a:lstStyle>
          <a:p>
            <a:pPr lvl="0"/>
            <a:r>
              <a:rPr lang="en-US"/>
              <a:t>Click to insert chart or table title</a:t>
            </a:r>
          </a:p>
        </p:txBody>
      </p:sp>
    </p:spTree>
    <p:extLst>
      <p:ext uri="{BB962C8B-B14F-4D97-AF65-F5344CB8AC3E}">
        <p14:creationId xmlns:p14="http://schemas.microsoft.com/office/powerpoint/2010/main" val="1852663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Interlocking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CE4EE1-D482-4196-F24C-9B76E7979E6C}"/>
              </a:ext>
            </a:extLst>
          </p:cNvPr>
          <p:cNvSpPr/>
          <p:nvPr userDrawn="1"/>
        </p:nvSpPr>
        <p:spPr bwMode="ltGray">
          <a:xfrm>
            <a:off x="0" y="1"/>
            <a:ext cx="12192000" cy="28803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182880" rIns="182880" rtlCol="0" anchor="t" anchorCtr="0"/>
          <a:lstStyle/>
          <a:p>
            <a:pPr>
              <a:lnSpc>
                <a:spcPct val="90000"/>
              </a:lnSpc>
            </a:pPr>
            <a:endParaRPr sz="20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809A97-F81C-EA12-85B3-533EA9103049}"/>
              </a:ext>
            </a:extLst>
          </p:cNvPr>
          <p:cNvSpPr/>
          <p:nvPr userDrawn="1"/>
        </p:nvSpPr>
        <p:spPr>
          <a:xfrm>
            <a:off x="0" y="2878098"/>
            <a:ext cx="12191999" cy="3979902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endParaRPr lang="en-US"/>
          </a:p>
        </p:txBody>
      </p:sp>
      <p:pic>
        <p:nvPicPr>
          <p:cNvPr id="5" name="svg logo">
            <a:extLst>
              <a:ext uri="{FF2B5EF4-FFF2-40B4-BE49-F238E27FC236}">
                <a16:creationId xmlns:a16="http://schemas.microsoft.com/office/drawing/2014/main" id="{C9170C05-64E2-218B-B4DD-0C0A4CDB6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9608" y="6448174"/>
            <a:ext cx="528992" cy="265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457200"/>
            <a:ext cx="11125198" cy="852541"/>
          </a:xfrm>
        </p:spPr>
        <p:txBody>
          <a:bodyPr bIns="228600"/>
          <a:lstStyle>
            <a:lvl1pPr>
              <a:lnSpc>
                <a:spcPct val="85000"/>
              </a:lnSpc>
              <a:defRPr sz="4400" b="0" i="0" spc="-300" baseline="0">
                <a:solidFill>
                  <a:srgbClr val="FFFFFF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50" hasCustomPrompt="1"/>
          </p:nvPr>
        </p:nvSpPr>
        <p:spPr bwMode="white">
          <a:xfrm>
            <a:off x="533401" y="1309741"/>
            <a:ext cx="5431878" cy="5014859"/>
          </a:xfrm>
          <a:solidFill>
            <a:srgbClr val="FFFFFF"/>
          </a:solidFill>
          <a:ln>
            <a:noFill/>
          </a:ln>
          <a:effectLst/>
        </p:spPr>
        <p:txBody>
          <a:bodyPr lIns="228600" tIns="182880" rIns="228600" anchor="t" anchorCtr="0">
            <a:noAutofit/>
          </a:bodyPr>
          <a:lstStyle>
            <a:lvl1pPr marL="0" indent="0">
              <a:spcAft>
                <a:spcPts val="600"/>
              </a:spcAft>
              <a:buSzPct val="100000"/>
              <a:buFont typeface="Arial" panose="020B0604020202020204" pitchFamily="34" charset="0"/>
              <a:buChar char="​"/>
              <a:defRPr sz="2000" b="1" i="0" baseline="0">
                <a:solidFill>
                  <a:srgbClr val="FF6600"/>
                </a:solidFill>
              </a:defRPr>
            </a:lvl1pPr>
            <a:lvl2pPr marL="177800" indent="-177800">
              <a:spcBef>
                <a:spcPts val="1200"/>
              </a:spcBef>
              <a:defRPr sz="1800" b="0" i="0" baseline="0">
                <a:solidFill>
                  <a:srgbClr val="000000"/>
                </a:solidFill>
              </a:defRPr>
            </a:lvl2pPr>
            <a:lvl3pPr marL="342900" indent="-165100">
              <a:defRPr sz="1800" b="0" i="0" baseline="0">
                <a:solidFill>
                  <a:srgbClr val="000000"/>
                </a:solidFill>
              </a:defRPr>
            </a:lvl3pPr>
            <a:lvl4pPr marL="1143000" indent="-182880">
              <a:defRPr sz="1100"/>
            </a:lvl4pPr>
            <a:lvl5pPr marL="1463040" indent="-182880">
              <a:defRPr sz="1100"/>
            </a:lvl5pPr>
          </a:lstStyle>
          <a:p>
            <a:r>
              <a:rPr lang="en-US"/>
              <a:t>Column header in sentence case – press Enter then Tab for bulleted text</a:t>
            </a:r>
          </a:p>
          <a:p>
            <a:pPr lvl="1"/>
            <a:r>
              <a:rPr lang="en-US"/>
              <a:t>Bulleted text</a:t>
            </a:r>
            <a:endParaRPr/>
          </a:p>
          <a:p>
            <a:pPr lvl="2"/>
            <a:r>
              <a:t>Third level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A3C0D89-FF68-988D-2B9A-807BF12E8BE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white">
          <a:xfrm>
            <a:off x="6226721" y="1309741"/>
            <a:ext cx="5431879" cy="5014859"/>
          </a:xfrm>
          <a:solidFill>
            <a:srgbClr val="FFFFFF"/>
          </a:solidFill>
          <a:ln>
            <a:noFill/>
          </a:ln>
          <a:effectLst/>
        </p:spPr>
        <p:txBody>
          <a:bodyPr lIns="228600" tIns="182880" rIns="228600" anchor="t" anchorCtr="0">
            <a:noAutofit/>
          </a:bodyPr>
          <a:lstStyle>
            <a:lvl1pPr marL="0" indent="0">
              <a:spcAft>
                <a:spcPts val="600"/>
              </a:spcAft>
              <a:buSzPct val="100000"/>
              <a:buFont typeface="Arial" panose="020B0604020202020204" pitchFamily="34" charset="0"/>
              <a:buChar char="​"/>
              <a:defRPr sz="2000" b="1" i="0" baseline="0">
                <a:solidFill>
                  <a:srgbClr val="FF6600"/>
                </a:solidFill>
              </a:defRPr>
            </a:lvl1pPr>
            <a:lvl2pPr marL="177800" indent="-177800">
              <a:spcBef>
                <a:spcPts val="1200"/>
              </a:spcBef>
              <a:defRPr sz="1800" b="0" i="0" baseline="0">
                <a:solidFill>
                  <a:srgbClr val="000000"/>
                </a:solidFill>
              </a:defRPr>
            </a:lvl2pPr>
            <a:lvl3pPr marL="342900" indent="-165100">
              <a:defRPr sz="1800" b="0" i="0" baseline="0">
                <a:solidFill>
                  <a:srgbClr val="000000"/>
                </a:solidFill>
              </a:defRPr>
            </a:lvl3pPr>
            <a:lvl4pPr marL="1143000" indent="-182880">
              <a:defRPr sz="1100"/>
            </a:lvl4pPr>
            <a:lvl5pPr marL="1463040" indent="-182880">
              <a:defRPr sz="1100"/>
            </a:lvl5pPr>
          </a:lstStyle>
          <a:p>
            <a:r>
              <a:rPr lang="en-US"/>
              <a:t>Column header in sentence case – press Enter then Tab for bulleted text</a:t>
            </a:r>
          </a:p>
          <a:p>
            <a:pPr lvl="1"/>
            <a:r>
              <a:rPr lang="en-US"/>
              <a:t>Bulleted text</a:t>
            </a:r>
            <a:endParaRPr/>
          </a:p>
          <a:p>
            <a:pPr lvl="2"/>
            <a: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3670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4 Interlocking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CE4EE1-D482-4196-F24C-9B76E7979E6C}"/>
              </a:ext>
            </a:extLst>
          </p:cNvPr>
          <p:cNvSpPr/>
          <p:nvPr userDrawn="1"/>
        </p:nvSpPr>
        <p:spPr bwMode="ltGray">
          <a:xfrm>
            <a:off x="0" y="1"/>
            <a:ext cx="12192000" cy="28803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182880" rIns="182880" rtlCol="0" anchor="t" anchorCtr="0"/>
          <a:lstStyle/>
          <a:p>
            <a:pPr>
              <a:lnSpc>
                <a:spcPct val="90000"/>
              </a:lnSpc>
            </a:pPr>
            <a:endParaRPr sz="20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809A97-F81C-EA12-85B3-533EA9103049}"/>
              </a:ext>
            </a:extLst>
          </p:cNvPr>
          <p:cNvSpPr/>
          <p:nvPr userDrawn="1"/>
        </p:nvSpPr>
        <p:spPr>
          <a:xfrm>
            <a:off x="0" y="2878098"/>
            <a:ext cx="12191999" cy="3979902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endParaRPr lang="en-US"/>
          </a:p>
        </p:txBody>
      </p:sp>
      <p:pic>
        <p:nvPicPr>
          <p:cNvPr id="5" name="svg logo">
            <a:extLst>
              <a:ext uri="{FF2B5EF4-FFF2-40B4-BE49-F238E27FC236}">
                <a16:creationId xmlns:a16="http://schemas.microsoft.com/office/drawing/2014/main" id="{C9170C05-64E2-218B-B4DD-0C0A4CDB6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9608" y="6448174"/>
            <a:ext cx="528992" cy="265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457200"/>
            <a:ext cx="11125198" cy="852541"/>
          </a:xfrm>
        </p:spPr>
        <p:txBody>
          <a:bodyPr bIns="228600"/>
          <a:lstStyle>
            <a:lvl1pPr>
              <a:lnSpc>
                <a:spcPct val="85000"/>
              </a:lnSpc>
              <a:defRPr sz="4400" b="0" i="0" spc="-300" baseline="0">
                <a:solidFill>
                  <a:srgbClr val="FFFFFF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50" hasCustomPrompt="1"/>
          </p:nvPr>
        </p:nvSpPr>
        <p:spPr bwMode="white">
          <a:xfrm>
            <a:off x="533401" y="1309741"/>
            <a:ext cx="3559503" cy="5014859"/>
          </a:xfrm>
          <a:solidFill>
            <a:srgbClr val="FFFFFF"/>
          </a:solidFill>
          <a:ln>
            <a:noFill/>
          </a:ln>
          <a:effectLst/>
        </p:spPr>
        <p:txBody>
          <a:bodyPr lIns="228600" tIns="182880" rIns="228600" anchor="t" anchorCtr="0">
            <a:noAutofit/>
          </a:bodyPr>
          <a:lstStyle>
            <a:lvl1pPr marL="0" indent="0">
              <a:spcAft>
                <a:spcPts val="600"/>
              </a:spcAft>
              <a:buSzPct val="100000"/>
              <a:buFont typeface="Arial" panose="020B0604020202020204" pitchFamily="34" charset="0"/>
              <a:buChar char="​"/>
              <a:defRPr sz="2000" b="1" i="0" baseline="0">
                <a:solidFill>
                  <a:srgbClr val="FF6600"/>
                </a:solidFill>
              </a:defRPr>
            </a:lvl1pPr>
            <a:lvl2pPr marL="177800" indent="-177800">
              <a:spcBef>
                <a:spcPts val="1200"/>
              </a:spcBef>
              <a:defRPr sz="1800" b="0" i="0" baseline="0">
                <a:solidFill>
                  <a:srgbClr val="000000"/>
                </a:solidFill>
              </a:defRPr>
            </a:lvl2pPr>
            <a:lvl3pPr marL="342900" indent="-165100">
              <a:defRPr sz="1800" b="0" i="0" baseline="0">
                <a:solidFill>
                  <a:srgbClr val="000000"/>
                </a:solidFill>
              </a:defRPr>
            </a:lvl3pPr>
            <a:lvl4pPr marL="1143000" indent="-182880">
              <a:defRPr sz="1100"/>
            </a:lvl4pPr>
            <a:lvl5pPr marL="1463040" indent="-182880">
              <a:defRPr sz="1100"/>
            </a:lvl5pPr>
          </a:lstStyle>
          <a:p>
            <a:r>
              <a:rPr lang="en-US"/>
              <a:t>Column header in sentence case – press Enter then Tab for bulleted text</a:t>
            </a:r>
          </a:p>
          <a:p>
            <a:pPr lvl="1"/>
            <a:r>
              <a:rPr lang="en-US"/>
              <a:t>Bulleted text</a:t>
            </a:r>
            <a:endParaRPr/>
          </a:p>
          <a:p>
            <a:pPr lvl="2"/>
            <a:r>
              <a:t>Third level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A3C0D89-FF68-988D-2B9A-807BF12E8BE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white">
          <a:xfrm>
            <a:off x="4316245" y="1309741"/>
            <a:ext cx="3559504" cy="5014859"/>
          </a:xfrm>
          <a:solidFill>
            <a:srgbClr val="FFFFFF"/>
          </a:solidFill>
          <a:ln>
            <a:noFill/>
          </a:ln>
          <a:effectLst/>
        </p:spPr>
        <p:txBody>
          <a:bodyPr lIns="228600" tIns="182880" rIns="228600" anchor="t" anchorCtr="0">
            <a:noAutofit/>
          </a:bodyPr>
          <a:lstStyle>
            <a:lvl1pPr marL="0" indent="0">
              <a:spcAft>
                <a:spcPts val="600"/>
              </a:spcAft>
              <a:buSzPct val="100000"/>
              <a:buFont typeface="Arial" panose="020B0604020202020204" pitchFamily="34" charset="0"/>
              <a:buChar char="​"/>
              <a:defRPr sz="2000" b="1" i="0" baseline="0">
                <a:solidFill>
                  <a:srgbClr val="FF6600"/>
                </a:solidFill>
              </a:defRPr>
            </a:lvl1pPr>
            <a:lvl2pPr marL="177800" indent="-177800">
              <a:spcBef>
                <a:spcPts val="1200"/>
              </a:spcBef>
              <a:defRPr sz="1800" b="0" i="0" baseline="0">
                <a:solidFill>
                  <a:srgbClr val="000000"/>
                </a:solidFill>
              </a:defRPr>
            </a:lvl2pPr>
            <a:lvl3pPr marL="342900" indent="-165100">
              <a:defRPr sz="1800" b="0" i="0" baseline="0">
                <a:solidFill>
                  <a:srgbClr val="000000"/>
                </a:solidFill>
              </a:defRPr>
            </a:lvl3pPr>
            <a:lvl4pPr marL="1143000" indent="-182880">
              <a:defRPr sz="1100"/>
            </a:lvl4pPr>
            <a:lvl5pPr marL="1463040" indent="-182880">
              <a:defRPr sz="1100"/>
            </a:lvl5pPr>
          </a:lstStyle>
          <a:p>
            <a:r>
              <a:rPr lang="en-US"/>
              <a:t>Column header in sentence case – press Enter then Tab for bulleted text</a:t>
            </a:r>
          </a:p>
          <a:p>
            <a:pPr lvl="1"/>
            <a:r>
              <a:rPr lang="en-US"/>
              <a:t>Bulleted text</a:t>
            </a:r>
            <a:endParaRPr/>
          </a:p>
          <a:p>
            <a:pPr lvl="2"/>
            <a:r>
              <a:t>Third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B8703ED-5299-08DA-D02E-4356AFFAE62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white">
          <a:xfrm>
            <a:off x="8099096" y="1309741"/>
            <a:ext cx="3559504" cy="5014859"/>
          </a:xfrm>
          <a:solidFill>
            <a:srgbClr val="FFFFFF"/>
          </a:solidFill>
          <a:ln>
            <a:noFill/>
          </a:ln>
          <a:effectLst/>
        </p:spPr>
        <p:txBody>
          <a:bodyPr lIns="228600" tIns="182880" rIns="228600" anchor="t" anchorCtr="0">
            <a:noAutofit/>
          </a:bodyPr>
          <a:lstStyle>
            <a:lvl1pPr marL="0" indent="0">
              <a:spcAft>
                <a:spcPts val="600"/>
              </a:spcAft>
              <a:buSzPct val="100000"/>
              <a:buFont typeface="Arial" panose="020B0604020202020204" pitchFamily="34" charset="0"/>
              <a:buChar char="​"/>
              <a:defRPr sz="2000" b="1" i="0" baseline="0">
                <a:solidFill>
                  <a:srgbClr val="FF6600"/>
                </a:solidFill>
              </a:defRPr>
            </a:lvl1pPr>
            <a:lvl2pPr marL="177800" indent="-177800">
              <a:spcBef>
                <a:spcPts val="1200"/>
              </a:spcBef>
              <a:defRPr sz="1800" b="0" i="0" baseline="0">
                <a:solidFill>
                  <a:srgbClr val="000000"/>
                </a:solidFill>
              </a:defRPr>
            </a:lvl2pPr>
            <a:lvl3pPr marL="342900" indent="-165100">
              <a:defRPr sz="1800" b="0" i="0" baseline="0">
                <a:solidFill>
                  <a:srgbClr val="000000"/>
                </a:solidFill>
              </a:defRPr>
            </a:lvl3pPr>
            <a:lvl4pPr marL="1143000" indent="-182880">
              <a:defRPr sz="1100"/>
            </a:lvl4pPr>
            <a:lvl5pPr marL="1463040" indent="-182880">
              <a:defRPr sz="1100"/>
            </a:lvl5pPr>
          </a:lstStyle>
          <a:p>
            <a:r>
              <a:rPr lang="en-US"/>
              <a:t>Column header in sentence case – press Enter then Tab for bulleted text</a:t>
            </a:r>
          </a:p>
          <a:p>
            <a:pPr lvl="1"/>
            <a:r>
              <a:rPr lang="en-US"/>
              <a:t>Bulleted text</a:t>
            </a:r>
            <a:endParaRPr/>
          </a:p>
          <a:p>
            <a:pPr lvl="2"/>
            <a: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9315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 Interlocking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CE4EE1-D482-4196-F24C-9B76E7979E6C}"/>
              </a:ext>
            </a:extLst>
          </p:cNvPr>
          <p:cNvSpPr/>
          <p:nvPr userDrawn="1"/>
        </p:nvSpPr>
        <p:spPr bwMode="ltGray">
          <a:xfrm>
            <a:off x="0" y="1"/>
            <a:ext cx="12192000" cy="28803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182880" rIns="182880" rtlCol="0" anchor="t" anchorCtr="0"/>
          <a:lstStyle/>
          <a:p>
            <a:pPr>
              <a:lnSpc>
                <a:spcPct val="90000"/>
              </a:lnSpc>
            </a:pPr>
            <a:endParaRPr sz="20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809A97-F81C-EA12-85B3-533EA9103049}"/>
              </a:ext>
            </a:extLst>
          </p:cNvPr>
          <p:cNvSpPr/>
          <p:nvPr userDrawn="1"/>
        </p:nvSpPr>
        <p:spPr>
          <a:xfrm>
            <a:off x="0" y="2878098"/>
            <a:ext cx="12191999" cy="3979902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endParaRPr lang="en-US"/>
          </a:p>
        </p:txBody>
      </p:sp>
      <p:pic>
        <p:nvPicPr>
          <p:cNvPr id="5" name="svg logo">
            <a:extLst>
              <a:ext uri="{FF2B5EF4-FFF2-40B4-BE49-F238E27FC236}">
                <a16:creationId xmlns:a16="http://schemas.microsoft.com/office/drawing/2014/main" id="{C9170C05-64E2-218B-B4DD-0C0A4CDB6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9608" y="6448174"/>
            <a:ext cx="528992" cy="265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457200"/>
            <a:ext cx="11125198" cy="852541"/>
          </a:xfrm>
        </p:spPr>
        <p:txBody>
          <a:bodyPr bIns="228600"/>
          <a:lstStyle>
            <a:lvl1pPr>
              <a:lnSpc>
                <a:spcPct val="85000"/>
              </a:lnSpc>
              <a:defRPr sz="4400" b="0" i="0" spc="-300" baseline="0">
                <a:solidFill>
                  <a:srgbClr val="FFFFFF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50" hasCustomPrompt="1"/>
          </p:nvPr>
        </p:nvSpPr>
        <p:spPr bwMode="white">
          <a:xfrm>
            <a:off x="533401" y="1309741"/>
            <a:ext cx="2668057" cy="5014859"/>
          </a:xfrm>
          <a:solidFill>
            <a:srgbClr val="FFFFFF"/>
          </a:solidFill>
          <a:ln>
            <a:noFill/>
          </a:ln>
          <a:effectLst/>
        </p:spPr>
        <p:txBody>
          <a:bodyPr lIns="228600" tIns="182880" rIns="228600" anchor="t" anchorCtr="0">
            <a:noAutofit/>
          </a:bodyPr>
          <a:lstStyle>
            <a:lvl1pPr marL="0" indent="0">
              <a:spcAft>
                <a:spcPts val="600"/>
              </a:spcAft>
              <a:buSzPct val="100000"/>
              <a:buFont typeface="Arial" panose="020B0604020202020204" pitchFamily="34" charset="0"/>
              <a:buChar char="​"/>
              <a:defRPr sz="1800" b="1" i="0" baseline="0">
                <a:solidFill>
                  <a:srgbClr val="FF6600"/>
                </a:solidFill>
              </a:defRPr>
            </a:lvl1pPr>
            <a:lvl2pPr marL="177800" indent="-177800">
              <a:spcBef>
                <a:spcPts val="1200"/>
              </a:spcBef>
              <a:defRPr sz="1600" b="0" i="0" baseline="0">
                <a:solidFill>
                  <a:srgbClr val="000000"/>
                </a:solidFill>
              </a:defRPr>
            </a:lvl2pPr>
            <a:lvl3pPr marL="342900" indent="-165100">
              <a:defRPr sz="1600" b="0" i="0" baseline="0">
                <a:solidFill>
                  <a:srgbClr val="000000"/>
                </a:solidFill>
              </a:defRPr>
            </a:lvl3pPr>
            <a:lvl4pPr marL="1143000" indent="-182880">
              <a:defRPr sz="1100"/>
            </a:lvl4pPr>
            <a:lvl5pPr marL="1463040" indent="-182880">
              <a:defRPr sz="1100"/>
            </a:lvl5pPr>
          </a:lstStyle>
          <a:p>
            <a:r>
              <a:rPr lang="en-US"/>
              <a:t>Column header in sentence case – press Enter then Tab for bulleted text</a:t>
            </a:r>
          </a:p>
          <a:p>
            <a:pPr lvl="1"/>
            <a:r>
              <a:rPr lang="en-US"/>
              <a:t>Bulleted text</a:t>
            </a:r>
            <a:endParaRPr/>
          </a:p>
          <a:p>
            <a:pPr lvl="2"/>
            <a:r>
              <a:t>Third level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A3C0D89-FF68-988D-2B9A-807BF12E8BE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white">
          <a:xfrm>
            <a:off x="3352446" y="1309741"/>
            <a:ext cx="2668057" cy="5014859"/>
          </a:xfrm>
          <a:solidFill>
            <a:srgbClr val="FFFFFF"/>
          </a:solidFill>
          <a:ln>
            <a:noFill/>
          </a:ln>
          <a:effectLst/>
        </p:spPr>
        <p:txBody>
          <a:bodyPr lIns="228600" tIns="182880" rIns="228600" anchor="t" anchorCtr="0">
            <a:noAutofit/>
          </a:bodyPr>
          <a:lstStyle>
            <a:lvl1pPr marL="0" indent="0">
              <a:spcAft>
                <a:spcPts val="1200"/>
              </a:spcAft>
              <a:buSzPct val="100000"/>
              <a:buFont typeface="Arial" panose="020B0604020202020204" pitchFamily="34" charset="0"/>
              <a:buChar char="​"/>
              <a:defRPr sz="1800" b="1" i="0" baseline="0">
                <a:solidFill>
                  <a:srgbClr val="FF6600"/>
                </a:solidFill>
              </a:defRPr>
            </a:lvl1pPr>
            <a:lvl2pPr marL="177800" indent="-177800">
              <a:spcBef>
                <a:spcPts val="1200"/>
              </a:spcBef>
              <a:defRPr sz="1600" b="0" i="0" baseline="0">
                <a:solidFill>
                  <a:srgbClr val="000000"/>
                </a:solidFill>
              </a:defRPr>
            </a:lvl2pPr>
            <a:lvl3pPr marL="342900" indent="-165100">
              <a:defRPr sz="1600" b="0" i="0" baseline="0">
                <a:solidFill>
                  <a:srgbClr val="000000"/>
                </a:solidFill>
              </a:defRPr>
            </a:lvl3pPr>
            <a:lvl4pPr marL="1143000" indent="-182880">
              <a:defRPr sz="1100"/>
            </a:lvl4pPr>
            <a:lvl5pPr marL="1463040" indent="-182880">
              <a:defRPr sz="1100"/>
            </a:lvl5pPr>
          </a:lstStyle>
          <a:p>
            <a:r>
              <a:rPr lang="en-US"/>
              <a:t>Column header in sentence case – press Enter then Tab for bulleted text</a:t>
            </a:r>
          </a:p>
          <a:p>
            <a:pPr lvl="1"/>
            <a:r>
              <a:rPr lang="en-US"/>
              <a:t>Bulleted text</a:t>
            </a:r>
            <a:endParaRPr/>
          </a:p>
          <a:p>
            <a:pPr lvl="2"/>
            <a:r>
              <a:t>Third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6F8C1BA-327F-B68A-C793-853DB1AB67C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white">
          <a:xfrm>
            <a:off x="6171497" y="1309741"/>
            <a:ext cx="2668057" cy="5014859"/>
          </a:xfrm>
          <a:solidFill>
            <a:srgbClr val="FFFFFF"/>
          </a:solidFill>
          <a:ln>
            <a:noFill/>
          </a:ln>
          <a:effectLst/>
        </p:spPr>
        <p:txBody>
          <a:bodyPr lIns="228600" tIns="182880" rIns="228600" anchor="t" anchorCtr="0">
            <a:noAutofit/>
          </a:bodyPr>
          <a:lstStyle>
            <a:lvl1pPr marL="0" indent="0">
              <a:spcAft>
                <a:spcPts val="600"/>
              </a:spcAft>
              <a:buSzPct val="100000"/>
              <a:buFont typeface="Arial" panose="020B0604020202020204" pitchFamily="34" charset="0"/>
              <a:buChar char="​"/>
              <a:defRPr sz="1800" b="1" i="0" baseline="0">
                <a:solidFill>
                  <a:srgbClr val="FF6600"/>
                </a:solidFill>
              </a:defRPr>
            </a:lvl1pPr>
            <a:lvl2pPr marL="177800" indent="-177800">
              <a:spcBef>
                <a:spcPts val="1200"/>
              </a:spcBef>
              <a:defRPr sz="1600" b="0" i="0" baseline="0">
                <a:solidFill>
                  <a:srgbClr val="000000"/>
                </a:solidFill>
              </a:defRPr>
            </a:lvl2pPr>
            <a:lvl3pPr marL="342900" indent="-165100">
              <a:defRPr sz="1600" b="0" i="0" baseline="0">
                <a:solidFill>
                  <a:srgbClr val="000000"/>
                </a:solidFill>
              </a:defRPr>
            </a:lvl3pPr>
            <a:lvl4pPr marL="1143000" indent="-182880">
              <a:defRPr sz="1100"/>
            </a:lvl4pPr>
            <a:lvl5pPr marL="1463040" indent="-182880">
              <a:defRPr sz="1100"/>
            </a:lvl5pPr>
          </a:lstStyle>
          <a:p>
            <a:r>
              <a:rPr lang="en-US"/>
              <a:t>Column header in sentence case – press Enter then Tab for bulleted text</a:t>
            </a:r>
          </a:p>
          <a:p>
            <a:pPr lvl="1"/>
            <a:r>
              <a:rPr lang="en-US"/>
              <a:t>Bulleted text</a:t>
            </a:r>
            <a:endParaRPr/>
          </a:p>
          <a:p>
            <a:pPr lvl="2"/>
            <a:r>
              <a:t>Third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0AFDFA9-9E21-08AB-053A-D7BFCF9B38A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white">
          <a:xfrm>
            <a:off x="8990541" y="1309741"/>
            <a:ext cx="2668057" cy="5014859"/>
          </a:xfrm>
          <a:solidFill>
            <a:srgbClr val="FFFFFF"/>
          </a:solidFill>
          <a:ln>
            <a:noFill/>
          </a:ln>
          <a:effectLst/>
        </p:spPr>
        <p:txBody>
          <a:bodyPr lIns="228600" tIns="182880" rIns="228600" anchor="t" anchorCtr="0">
            <a:noAutofit/>
          </a:bodyPr>
          <a:lstStyle>
            <a:lvl1pPr marL="0" indent="0">
              <a:spcAft>
                <a:spcPts val="600"/>
              </a:spcAft>
              <a:buSzPct val="100000"/>
              <a:buFont typeface="Arial" panose="020B0604020202020204" pitchFamily="34" charset="0"/>
              <a:buChar char="​"/>
              <a:defRPr sz="1800" b="1" i="0" baseline="0">
                <a:solidFill>
                  <a:srgbClr val="FF6600"/>
                </a:solidFill>
              </a:defRPr>
            </a:lvl1pPr>
            <a:lvl2pPr marL="177800" indent="-177800">
              <a:spcBef>
                <a:spcPts val="1200"/>
              </a:spcBef>
              <a:defRPr sz="1600" b="0" i="0" baseline="0">
                <a:solidFill>
                  <a:srgbClr val="000000"/>
                </a:solidFill>
              </a:defRPr>
            </a:lvl2pPr>
            <a:lvl3pPr marL="342900" indent="-165100">
              <a:defRPr sz="1600" b="0" i="0" baseline="0">
                <a:solidFill>
                  <a:srgbClr val="000000"/>
                </a:solidFill>
              </a:defRPr>
            </a:lvl3pPr>
            <a:lvl4pPr marL="1143000" indent="-182880">
              <a:defRPr sz="1100"/>
            </a:lvl4pPr>
            <a:lvl5pPr marL="1463040" indent="-182880">
              <a:defRPr sz="1100"/>
            </a:lvl5pPr>
          </a:lstStyle>
          <a:p>
            <a:r>
              <a:rPr lang="en-US"/>
              <a:t>Column header in sentence case – press Enter then Tab for bulleted text</a:t>
            </a:r>
          </a:p>
          <a:p>
            <a:pPr lvl="1"/>
            <a:r>
              <a:rPr lang="en-US"/>
              <a:t>Bulleted text</a:t>
            </a:r>
            <a:endParaRPr/>
          </a:p>
          <a:p>
            <a:pPr lvl="2"/>
            <a: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68559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37E1B7-00D9-F0DD-D1C1-48A3C9A98B64}"/>
              </a:ext>
            </a:extLst>
          </p:cNvPr>
          <p:cNvSpPr/>
          <p:nvPr userDrawn="1"/>
        </p:nvSpPr>
        <p:spPr bwMode="invGray">
          <a:xfrm>
            <a:off x="533400" y="533400"/>
            <a:ext cx="11125200" cy="578298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48740" y="2219463"/>
            <a:ext cx="9494520" cy="1691992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i="0" spc="-2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9pPr>
          </a:lstStyle>
          <a:p>
            <a:pPr lvl="0"/>
            <a:r>
              <a:t>Insert quotation here using</a:t>
            </a:r>
            <a:r>
              <a:rPr lang="en-US"/>
              <a:t>44</a:t>
            </a:r>
            <a:r>
              <a:t>pt</a:t>
            </a:r>
            <a:r>
              <a:rPr lang="en-US"/>
              <a:t>.</a:t>
            </a:r>
            <a:r>
              <a:t>sentence case. It is not necessary to add quotation marks to text.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146291" y="4394200"/>
            <a:ext cx="5851896" cy="4603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Tx/>
              <a:buNone/>
              <a:defRPr sz="2000" b="0" i="0">
                <a:solidFill>
                  <a:srgbClr val="FF6600"/>
                </a:solidFill>
              </a:defRPr>
            </a:lvl1pPr>
            <a:lvl2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2pPr>
            <a:lvl3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3pPr>
            <a:lvl4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4pPr>
            <a:lvl5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5pPr>
            <a:lvl6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6pPr>
            <a:lvl7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7pPr>
            <a:lvl8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8pPr>
            <a:lvl9pPr marL="0" indent="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None/>
              <a:defRPr sz="2000"/>
            </a:lvl9pPr>
          </a:lstStyle>
          <a:p>
            <a:pPr lvl="0"/>
            <a:r>
              <a:t>Quotation attribution or source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151AB0-BFE9-4CC9-8763-6A3B395FE92B}"/>
              </a:ext>
            </a:extLst>
          </p:cNvPr>
          <p:cNvGrpSpPr/>
          <p:nvPr/>
        </p:nvGrpSpPr>
        <p:grpSpPr bwMode="ltGray">
          <a:xfrm>
            <a:off x="889363" y="953435"/>
            <a:ext cx="701072" cy="553095"/>
            <a:chOff x="3175" y="1360488"/>
            <a:chExt cx="2752724" cy="2171700"/>
          </a:xfrm>
          <a:noFill/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9BD8B369-5DFE-4676-85B7-75F9E099BF3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525587" y="1360488"/>
              <a:ext cx="1230312" cy="2171700"/>
            </a:xfrm>
            <a:custGeom>
              <a:avLst/>
              <a:gdLst>
                <a:gd name="T0" fmla="*/ 328 w 775"/>
                <a:gd name="T1" fmla="*/ 593 h 1368"/>
                <a:gd name="T2" fmla="*/ 333 w 775"/>
                <a:gd name="T3" fmla="*/ 513 h 1368"/>
                <a:gd name="T4" fmla="*/ 346 w 775"/>
                <a:gd name="T5" fmla="*/ 445 h 1368"/>
                <a:gd name="T6" fmla="*/ 367 w 775"/>
                <a:gd name="T7" fmla="*/ 386 h 1368"/>
                <a:gd name="T8" fmla="*/ 396 w 775"/>
                <a:gd name="T9" fmla="*/ 334 h 1368"/>
                <a:gd name="T10" fmla="*/ 428 w 775"/>
                <a:gd name="T11" fmla="*/ 291 h 1368"/>
                <a:gd name="T12" fmla="*/ 465 w 775"/>
                <a:gd name="T13" fmla="*/ 256 h 1368"/>
                <a:gd name="T14" fmla="*/ 504 w 775"/>
                <a:gd name="T15" fmla="*/ 227 h 1368"/>
                <a:gd name="T16" fmla="*/ 545 w 775"/>
                <a:gd name="T17" fmla="*/ 203 h 1368"/>
                <a:gd name="T18" fmla="*/ 585 w 775"/>
                <a:gd name="T19" fmla="*/ 185 h 1368"/>
                <a:gd name="T20" fmla="*/ 625 w 775"/>
                <a:gd name="T21" fmla="*/ 172 h 1368"/>
                <a:gd name="T22" fmla="*/ 695 w 775"/>
                <a:gd name="T23" fmla="*/ 157 h 1368"/>
                <a:gd name="T24" fmla="*/ 744 w 775"/>
                <a:gd name="T25" fmla="*/ 152 h 1368"/>
                <a:gd name="T26" fmla="*/ 763 w 775"/>
                <a:gd name="T27" fmla="*/ 0 h 1368"/>
                <a:gd name="T28" fmla="*/ 725 w 775"/>
                <a:gd name="T29" fmla="*/ 2 h 1368"/>
                <a:gd name="T30" fmla="*/ 655 w 775"/>
                <a:gd name="T31" fmla="*/ 5 h 1368"/>
                <a:gd name="T32" fmla="*/ 588 w 775"/>
                <a:gd name="T33" fmla="*/ 12 h 1368"/>
                <a:gd name="T34" fmla="*/ 526 w 775"/>
                <a:gd name="T35" fmla="*/ 23 h 1368"/>
                <a:gd name="T36" fmla="*/ 467 w 775"/>
                <a:gd name="T37" fmla="*/ 36 h 1368"/>
                <a:gd name="T38" fmla="*/ 415 w 775"/>
                <a:gd name="T39" fmla="*/ 52 h 1368"/>
                <a:gd name="T40" fmla="*/ 366 w 775"/>
                <a:gd name="T41" fmla="*/ 70 h 1368"/>
                <a:gd name="T42" fmla="*/ 321 w 775"/>
                <a:gd name="T43" fmla="*/ 90 h 1368"/>
                <a:gd name="T44" fmla="*/ 280 w 775"/>
                <a:gd name="T45" fmla="*/ 111 h 1368"/>
                <a:gd name="T46" fmla="*/ 242 w 775"/>
                <a:gd name="T47" fmla="*/ 134 h 1368"/>
                <a:gd name="T48" fmla="*/ 209 w 775"/>
                <a:gd name="T49" fmla="*/ 159 h 1368"/>
                <a:gd name="T50" fmla="*/ 163 w 775"/>
                <a:gd name="T51" fmla="*/ 197 h 1368"/>
                <a:gd name="T52" fmla="*/ 114 w 775"/>
                <a:gd name="T53" fmla="*/ 252 h 1368"/>
                <a:gd name="T54" fmla="*/ 76 w 775"/>
                <a:gd name="T55" fmla="*/ 308 h 1368"/>
                <a:gd name="T56" fmla="*/ 48 w 775"/>
                <a:gd name="T57" fmla="*/ 364 h 1368"/>
                <a:gd name="T58" fmla="*/ 26 w 775"/>
                <a:gd name="T59" fmla="*/ 418 h 1368"/>
                <a:gd name="T60" fmla="*/ 13 w 775"/>
                <a:gd name="T61" fmla="*/ 467 h 1368"/>
                <a:gd name="T62" fmla="*/ 5 w 775"/>
                <a:gd name="T63" fmla="*/ 511 h 1368"/>
                <a:gd name="T64" fmla="*/ 0 w 775"/>
                <a:gd name="T65" fmla="*/ 574 h 1368"/>
                <a:gd name="T66" fmla="*/ 0 w 775"/>
                <a:gd name="T67" fmla="*/ 1368 h 1368"/>
                <a:gd name="T68" fmla="*/ 775 w 775"/>
                <a:gd name="T69" fmla="*/ 593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5" h="1368">
                  <a:moveTo>
                    <a:pt x="328" y="593"/>
                  </a:moveTo>
                  <a:lnTo>
                    <a:pt x="328" y="593"/>
                  </a:lnTo>
                  <a:lnTo>
                    <a:pt x="329" y="551"/>
                  </a:lnTo>
                  <a:lnTo>
                    <a:pt x="333" y="513"/>
                  </a:lnTo>
                  <a:lnTo>
                    <a:pt x="339" y="477"/>
                  </a:lnTo>
                  <a:lnTo>
                    <a:pt x="346" y="445"/>
                  </a:lnTo>
                  <a:lnTo>
                    <a:pt x="357" y="414"/>
                  </a:lnTo>
                  <a:lnTo>
                    <a:pt x="367" y="386"/>
                  </a:lnTo>
                  <a:lnTo>
                    <a:pt x="382" y="358"/>
                  </a:lnTo>
                  <a:lnTo>
                    <a:pt x="396" y="334"/>
                  </a:lnTo>
                  <a:lnTo>
                    <a:pt x="411" y="312"/>
                  </a:lnTo>
                  <a:lnTo>
                    <a:pt x="428" y="291"/>
                  </a:lnTo>
                  <a:lnTo>
                    <a:pt x="447" y="272"/>
                  </a:lnTo>
                  <a:lnTo>
                    <a:pt x="465" y="256"/>
                  </a:lnTo>
                  <a:lnTo>
                    <a:pt x="485" y="240"/>
                  </a:lnTo>
                  <a:lnTo>
                    <a:pt x="504" y="227"/>
                  </a:lnTo>
                  <a:lnTo>
                    <a:pt x="525" y="214"/>
                  </a:lnTo>
                  <a:lnTo>
                    <a:pt x="545" y="203"/>
                  </a:lnTo>
                  <a:lnTo>
                    <a:pt x="565" y="194"/>
                  </a:lnTo>
                  <a:lnTo>
                    <a:pt x="585" y="185"/>
                  </a:lnTo>
                  <a:lnTo>
                    <a:pt x="606" y="178"/>
                  </a:lnTo>
                  <a:lnTo>
                    <a:pt x="625" y="172"/>
                  </a:lnTo>
                  <a:lnTo>
                    <a:pt x="662" y="163"/>
                  </a:lnTo>
                  <a:lnTo>
                    <a:pt x="695" y="157"/>
                  </a:lnTo>
                  <a:lnTo>
                    <a:pt x="723" y="153"/>
                  </a:lnTo>
                  <a:lnTo>
                    <a:pt x="744" y="152"/>
                  </a:lnTo>
                  <a:lnTo>
                    <a:pt x="763" y="151"/>
                  </a:lnTo>
                  <a:lnTo>
                    <a:pt x="763" y="0"/>
                  </a:lnTo>
                  <a:lnTo>
                    <a:pt x="763" y="0"/>
                  </a:lnTo>
                  <a:lnTo>
                    <a:pt x="725" y="2"/>
                  </a:lnTo>
                  <a:lnTo>
                    <a:pt x="689" y="3"/>
                  </a:lnTo>
                  <a:lnTo>
                    <a:pt x="655" y="5"/>
                  </a:lnTo>
                  <a:lnTo>
                    <a:pt x="620" y="9"/>
                  </a:lnTo>
                  <a:lnTo>
                    <a:pt x="588" y="12"/>
                  </a:lnTo>
                  <a:lnTo>
                    <a:pt x="556" y="17"/>
                  </a:lnTo>
                  <a:lnTo>
                    <a:pt x="526" y="23"/>
                  </a:lnTo>
                  <a:lnTo>
                    <a:pt x="496" y="29"/>
                  </a:lnTo>
                  <a:lnTo>
                    <a:pt x="467" y="36"/>
                  </a:lnTo>
                  <a:lnTo>
                    <a:pt x="441" y="43"/>
                  </a:lnTo>
                  <a:lnTo>
                    <a:pt x="415" y="52"/>
                  </a:lnTo>
                  <a:lnTo>
                    <a:pt x="390" y="60"/>
                  </a:lnTo>
                  <a:lnTo>
                    <a:pt x="366" y="70"/>
                  </a:lnTo>
                  <a:lnTo>
                    <a:pt x="343" y="79"/>
                  </a:lnTo>
                  <a:lnTo>
                    <a:pt x="321" y="90"/>
                  </a:lnTo>
                  <a:lnTo>
                    <a:pt x="299" y="99"/>
                  </a:lnTo>
                  <a:lnTo>
                    <a:pt x="280" y="111"/>
                  </a:lnTo>
                  <a:lnTo>
                    <a:pt x="260" y="122"/>
                  </a:lnTo>
                  <a:lnTo>
                    <a:pt x="242" y="134"/>
                  </a:lnTo>
                  <a:lnTo>
                    <a:pt x="225" y="146"/>
                  </a:lnTo>
                  <a:lnTo>
                    <a:pt x="209" y="159"/>
                  </a:lnTo>
                  <a:lnTo>
                    <a:pt x="192" y="171"/>
                  </a:lnTo>
                  <a:lnTo>
                    <a:pt x="163" y="197"/>
                  </a:lnTo>
                  <a:lnTo>
                    <a:pt x="137" y="225"/>
                  </a:lnTo>
                  <a:lnTo>
                    <a:pt x="114" y="252"/>
                  </a:lnTo>
                  <a:lnTo>
                    <a:pt x="94" y="281"/>
                  </a:lnTo>
                  <a:lnTo>
                    <a:pt x="76" y="308"/>
                  </a:lnTo>
                  <a:lnTo>
                    <a:pt x="61" y="337"/>
                  </a:lnTo>
                  <a:lnTo>
                    <a:pt x="48" y="364"/>
                  </a:lnTo>
                  <a:lnTo>
                    <a:pt x="36" y="392"/>
                  </a:lnTo>
                  <a:lnTo>
                    <a:pt x="26" y="418"/>
                  </a:lnTo>
                  <a:lnTo>
                    <a:pt x="19" y="443"/>
                  </a:lnTo>
                  <a:lnTo>
                    <a:pt x="13" y="467"/>
                  </a:lnTo>
                  <a:lnTo>
                    <a:pt x="8" y="489"/>
                  </a:lnTo>
                  <a:lnTo>
                    <a:pt x="5" y="511"/>
                  </a:lnTo>
                  <a:lnTo>
                    <a:pt x="1" y="547"/>
                  </a:lnTo>
                  <a:lnTo>
                    <a:pt x="0" y="574"/>
                  </a:lnTo>
                  <a:lnTo>
                    <a:pt x="0" y="593"/>
                  </a:lnTo>
                  <a:lnTo>
                    <a:pt x="0" y="1368"/>
                  </a:lnTo>
                  <a:lnTo>
                    <a:pt x="775" y="1368"/>
                  </a:lnTo>
                  <a:lnTo>
                    <a:pt x="775" y="593"/>
                  </a:lnTo>
                  <a:lnTo>
                    <a:pt x="328" y="593"/>
                  </a:lnTo>
                  <a:close/>
                </a:path>
              </a:pathLst>
            </a:custGeom>
            <a:grp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6699CC"/>
                </a:buClr>
              </a:pPr>
              <a:endParaRPr sz="1800" b="0" i="0">
                <a:solidFill>
                  <a:srgbClr val="6699CC"/>
                </a:solidFill>
                <a:latin typeface="+mn-lt"/>
                <a:cs typeface="Bahnschrift" panose="020B0604020202020204" pitchFamily="34" charset="0"/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99BF4D91-5C77-49E3-9891-AE488BF56C1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5" y="1360488"/>
              <a:ext cx="1230312" cy="2171700"/>
            </a:xfrm>
            <a:custGeom>
              <a:avLst/>
              <a:gdLst>
                <a:gd name="T0" fmla="*/ 328 w 775"/>
                <a:gd name="T1" fmla="*/ 593 h 1368"/>
                <a:gd name="T2" fmla="*/ 333 w 775"/>
                <a:gd name="T3" fmla="*/ 513 h 1368"/>
                <a:gd name="T4" fmla="*/ 347 w 775"/>
                <a:gd name="T5" fmla="*/ 445 h 1368"/>
                <a:gd name="T6" fmla="*/ 369 w 775"/>
                <a:gd name="T7" fmla="*/ 386 h 1368"/>
                <a:gd name="T8" fmla="*/ 396 w 775"/>
                <a:gd name="T9" fmla="*/ 334 h 1368"/>
                <a:gd name="T10" fmla="*/ 430 w 775"/>
                <a:gd name="T11" fmla="*/ 291 h 1368"/>
                <a:gd name="T12" fmla="*/ 465 w 775"/>
                <a:gd name="T13" fmla="*/ 256 h 1368"/>
                <a:gd name="T14" fmla="*/ 505 w 775"/>
                <a:gd name="T15" fmla="*/ 227 h 1368"/>
                <a:gd name="T16" fmla="*/ 545 w 775"/>
                <a:gd name="T17" fmla="*/ 203 h 1368"/>
                <a:gd name="T18" fmla="*/ 587 w 775"/>
                <a:gd name="T19" fmla="*/ 185 h 1368"/>
                <a:gd name="T20" fmla="*/ 626 w 775"/>
                <a:gd name="T21" fmla="*/ 172 h 1368"/>
                <a:gd name="T22" fmla="*/ 696 w 775"/>
                <a:gd name="T23" fmla="*/ 157 h 1368"/>
                <a:gd name="T24" fmla="*/ 744 w 775"/>
                <a:gd name="T25" fmla="*/ 152 h 1368"/>
                <a:gd name="T26" fmla="*/ 763 w 775"/>
                <a:gd name="T27" fmla="*/ 0 h 1368"/>
                <a:gd name="T28" fmla="*/ 727 w 775"/>
                <a:gd name="T29" fmla="*/ 2 h 1368"/>
                <a:gd name="T30" fmla="*/ 655 w 775"/>
                <a:gd name="T31" fmla="*/ 5 h 1368"/>
                <a:gd name="T32" fmla="*/ 588 w 775"/>
                <a:gd name="T33" fmla="*/ 12 h 1368"/>
                <a:gd name="T34" fmla="*/ 526 w 775"/>
                <a:gd name="T35" fmla="*/ 23 h 1368"/>
                <a:gd name="T36" fmla="*/ 469 w 775"/>
                <a:gd name="T37" fmla="*/ 36 h 1368"/>
                <a:gd name="T38" fmla="*/ 415 w 775"/>
                <a:gd name="T39" fmla="*/ 52 h 1368"/>
                <a:gd name="T40" fmla="*/ 366 w 775"/>
                <a:gd name="T41" fmla="*/ 70 h 1368"/>
                <a:gd name="T42" fmla="*/ 321 w 775"/>
                <a:gd name="T43" fmla="*/ 90 h 1368"/>
                <a:gd name="T44" fmla="*/ 281 w 775"/>
                <a:gd name="T45" fmla="*/ 111 h 1368"/>
                <a:gd name="T46" fmla="*/ 242 w 775"/>
                <a:gd name="T47" fmla="*/ 134 h 1368"/>
                <a:gd name="T48" fmla="*/ 209 w 775"/>
                <a:gd name="T49" fmla="*/ 159 h 1368"/>
                <a:gd name="T50" fmla="*/ 164 w 775"/>
                <a:gd name="T51" fmla="*/ 197 h 1368"/>
                <a:gd name="T52" fmla="*/ 115 w 775"/>
                <a:gd name="T53" fmla="*/ 252 h 1368"/>
                <a:gd name="T54" fmla="*/ 77 w 775"/>
                <a:gd name="T55" fmla="*/ 308 h 1368"/>
                <a:gd name="T56" fmla="*/ 48 w 775"/>
                <a:gd name="T57" fmla="*/ 364 h 1368"/>
                <a:gd name="T58" fmla="*/ 28 w 775"/>
                <a:gd name="T59" fmla="*/ 418 h 1368"/>
                <a:gd name="T60" fmla="*/ 14 w 775"/>
                <a:gd name="T61" fmla="*/ 467 h 1368"/>
                <a:gd name="T62" fmla="*/ 5 w 775"/>
                <a:gd name="T63" fmla="*/ 511 h 1368"/>
                <a:gd name="T64" fmla="*/ 0 w 775"/>
                <a:gd name="T65" fmla="*/ 574 h 1368"/>
                <a:gd name="T66" fmla="*/ 0 w 775"/>
                <a:gd name="T67" fmla="*/ 1368 h 1368"/>
                <a:gd name="T68" fmla="*/ 775 w 775"/>
                <a:gd name="T69" fmla="*/ 593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5" h="1368">
                  <a:moveTo>
                    <a:pt x="328" y="593"/>
                  </a:moveTo>
                  <a:lnTo>
                    <a:pt x="328" y="593"/>
                  </a:lnTo>
                  <a:lnTo>
                    <a:pt x="329" y="551"/>
                  </a:lnTo>
                  <a:lnTo>
                    <a:pt x="333" y="513"/>
                  </a:lnTo>
                  <a:lnTo>
                    <a:pt x="339" y="477"/>
                  </a:lnTo>
                  <a:lnTo>
                    <a:pt x="347" y="445"/>
                  </a:lnTo>
                  <a:lnTo>
                    <a:pt x="357" y="414"/>
                  </a:lnTo>
                  <a:lnTo>
                    <a:pt x="369" y="386"/>
                  </a:lnTo>
                  <a:lnTo>
                    <a:pt x="382" y="358"/>
                  </a:lnTo>
                  <a:lnTo>
                    <a:pt x="396" y="334"/>
                  </a:lnTo>
                  <a:lnTo>
                    <a:pt x="412" y="312"/>
                  </a:lnTo>
                  <a:lnTo>
                    <a:pt x="430" y="291"/>
                  </a:lnTo>
                  <a:lnTo>
                    <a:pt x="448" y="272"/>
                  </a:lnTo>
                  <a:lnTo>
                    <a:pt x="465" y="256"/>
                  </a:lnTo>
                  <a:lnTo>
                    <a:pt x="486" y="240"/>
                  </a:lnTo>
                  <a:lnTo>
                    <a:pt x="505" y="227"/>
                  </a:lnTo>
                  <a:lnTo>
                    <a:pt x="525" y="214"/>
                  </a:lnTo>
                  <a:lnTo>
                    <a:pt x="545" y="203"/>
                  </a:lnTo>
                  <a:lnTo>
                    <a:pt x="567" y="194"/>
                  </a:lnTo>
                  <a:lnTo>
                    <a:pt x="587" y="185"/>
                  </a:lnTo>
                  <a:lnTo>
                    <a:pt x="606" y="178"/>
                  </a:lnTo>
                  <a:lnTo>
                    <a:pt x="626" y="172"/>
                  </a:lnTo>
                  <a:lnTo>
                    <a:pt x="662" y="163"/>
                  </a:lnTo>
                  <a:lnTo>
                    <a:pt x="696" y="157"/>
                  </a:lnTo>
                  <a:lnTo>
                    <a:pt x="723" y="153"/>
                  </a:lnTo>
                  <a:lnTo>
                    <a:pt x="744" y="152"/>
                  </a:lnTo>
                  <a:lnTo>
                    <a:pt x="763" y="151"/>
                  </a:lnTo>
                  <a:lnTo>
                    <a:pt x="763" y="0"/>
                  </a:lnTo>
                  <a:lnTo>
                    <a:pt x="763" y="0"/>
                  </a:lnTo>
                  <a:lnTo>
                    <a:pt x="727" y="2"/>
                  </a:lnTo>
                  <a:lnTo>
                    <a:pt x="690" y="3"/>
                  </a:lnTo>
                  <a:lnTo>
                    <a:pt x="655" y="5"/>
                  </a:lnTo>
                  <a:lnTo>
                    <a:pt x="620" y="9"/>
                  </a:lnTo>
                  <a:lnTo>
                    <a:pt x="588" y="12"/>
                  </a:lnTo>
                  <a:lnTo>
                    <a:pt x="556" y="17"/>
                  </a:lnTo>
                  <a:lnTo>
                    <a:pt x="526" y="23"/>
                  </a:lnTo>
                  <a:lnTo>
                    <a:pt x="496" y="29"/>
                  </a:lnTo>
                  <a:lnTo>
                    <a:pt x="469" y="36"/>
                  </a:lnTo>
                  <a:lnTo>
                    <a:pt x="442" y="43"/>
                  </a:lnTo>
                  <a:lnTo>
                    <a:pt x="415" y="52"/>
                  </a:lnTo>
                  <a:lnTo>
                    <a:pt x="390" y="60"/>
                  </a:lnTo>
                  <a:lnTo>
                    <a:pt x="366" y="70"/>
                  </a:lnTo>
                  <a:lnTo>
                    <a:pt x="344" y="79"/>
                  </a:lnTo>
                  <a:lnTo>
                    <a:pt x="321" y="90"/>
                  </a:lnTo>
                  <a:lnTo>
                    <a:pt x="301" y="99"/>
                  </a:lnTo>
                  <a:lnTo>
                    <a:pt x="281" y="111"/>
                  </a:lnTo>
                  <a:lnTo>
                    <a:pt x="262" y="122"/>
                  </a:lnTo>
                  <a:lnTo>
                    <a:pt x="242" y="134"/>
                  </a:lnTo>
                  <a:lnTo>
                    <a:pt x="226" y="146"/>
                  </a:lnTo>
                  <a:lnTo>
                    <a:pt x="209" y="159"/>
                  </a:lnTo>
                  <a:lnTo>
                    <a:pt x="194" y="171"/>
                  </a:lnTo>
                  <a:lnTo>
                    <a:pt x="164" y="197"/>
                  </a:lnTo>
                  <a:lnTo>
                    <a:pt x="138" y="225"/>
                  </a:lnTo>
                  <a:lnTo>
                    <a:pt x="115" y="252"/>
                  </a:lnTo>
                  <a:lnTo>
                    <a:pt x="95" y="281"/>
                  </a:lnTo>
                  <a:lnTo>
                    <a:pt x="77" y="308"/>
                  </a:lnTo>
                  <a:lnTo>
                    <a:pt x="61" y="337"/>
                  </a:lnTo>
                  <a:lnTo>
                    <a:pt x="48" y="364"/>
                  </a:lnTo>
                  <a:lnTo>
                    <a:pt x="36" y="392"/>
                  </a:lnTo>
                  <a:lnTo>
                    <a:pt x="28" y="418"/>
                  </a:lnTo>
                  <a:lnTo>
                    <a:pt x="19" y="443"/>
                  </a:lnTo>
                  <a:lnTo>
                    <a:pt x="14" y="467"/>
                  </a:lnTo>
                  <a:lnTo>
                    <a:pt x="9" y="489"/>
                  </a:lnTo>
                  <a:lnTo>
                    <a:pt x="5" y="511"/>
                  </a:lnTo>
                  <a:lnTo>
                    <a:pt x="2" y="547"/>
                  </a:lnTo>
                  <a:lnTo>
                    <a:pt x="0" y="574"/>
                  </a:lnTo>
                  <a:lnTo>
                    <a:pt x="0" y="593"/>
                  </a:lnTo>
                  <a:lnTo>
                    <a:pt x="0" y="1368"/>
                  </a:lnTo>
                  <a:lnTo>
                    <a:pt x="775" y="1368"/>
                  </a:lnTo>
                  <a:lnTo>
                    <a:pt x="775" y="593"/>
                  </a:lnTo>
                  <a:lnTo>
                    <a:pt x="328" y="593"/>
                  </a:lnTo>
                  <a:close/>
                </a:path>
              </a:pathLst>
            </a:custGeom>
            <a:grp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6699CC"/>
                </a:buClr>
              </a:pPr>
              <a:endParaRPr sz="1800" b="0" i="0">
                <a:solidFill>
                  <a:srgbClr val="6699CC"/>
                </a:solidFill>
                <a:latin typeface="+mn-lt"/>
                <a:cs typeface="Bahnschrift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120AC2-A6C8-DBF0-770A-7FA6EFC9AA0A}"/>
              </a:ext>
            </a:extLst>
          </p:cNvPr>
          <p:cNvGrpSpPr/>
          <p:nvPr/>
        </p:nvGrpSpPr>
        <p:grpSpPr bwMode="ltGray">
          <a:xfrm rot="10800000">
            <a:off x="10515568" y="5415592"/>
            <a:ext cx="701072" cy="553095"/>
            <a:chOff x="3175" y="1360488"/>
            <a:chExt cx="2752724" cy="2171700"/>
          </a:xfrm>
          <a:noFill/>
        </p:grpSpPr>
        <p:sp>
          <p:nvSpPr>
            <p:cNvPr id="9" name="Freeform 24">
              <a:extLst>
                <a:ext uri="{FF2B5EF4-FFF2-40B4-BE49-F238E27FC236}">
                  <a16:creationId xmlns:a16="http://schemas.microsoft.com/office/drawing/2014/main" id="{AD97A36E-E4AF-6838-639F-0F6CFDE4773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525587" y="1360488"/>
              <a:ext cx="1230312" cy="2171700"/>
            </a:xfrm>
            <a:custGeom>
              <a:avLst/>
              <a:gdLst>
                <a:gd name="T0" fmla="*/ 328 w 775"/>
                <a:gd name="T1" fmla="*/ 593 h 1368"/>
                <a:gd name="T2" fmla="*/ 333 w 775"/>
                <a:gd name="T3" fmla="*/ 513 h 1368"/>
                <a:gd name="T4" fmla="*/ 346 w 775"/>
                <a:gd name="T5" fmla="*/ 445 h 1368"/>
                <a:gd name="T6" fmla="*/ 367 w 775"/>
                <a:gd name="T7" fmla="*/ 386 h 1368"/>
                <a:gd name="T8" fmla="*/ 396 w 775"/>
                <a:gd name="T9" fmla="*/ 334 h 1368"/>
                <a:gd name="T10" fmla="*/ 428 w 775"/>
                <a:gd name="T11" fmla="*/ 291 h 1368"/>
                <a:gd name="T12" fmla="*/ 465 w 775"/>
                <a:gd name="T13" fmla="*/ 256 h 1368"/>
                <a:gd name="T14" fmla="*/ 504 w 775"/>
                <a:gd name="T15" fmla="*/ 227 h 1368"/>
                <a:gd name="T16" fmla="*/ 545 w 775"/>
                <a:gd name="T17" fmla="*/ 203 h 1368"/>
                <a:gd name="T18" fmla="*/ 585 w 775"/>
                <a:gd name="T19" fmla="*/ 185 h 1368"/>
                <a:gd name="T20" fmla="*/ 625 w 775"/>
                <a:gd name="T21" fmla="*/ 172 h 1368"/>
                <a:gd name="T22" fmla="*/ 695 w 775"/>
                <a:gd name="T23" fmla="*/ 157 h 1368"/>
                <a:gd name="T24" fmla="*/ 744 w 775"/>
                <a:gd name="T25" fmla="*/ 152 h 1368"/>
                <a:gd name="T26" fmla="*/ 763 w 775"/>
                <a:gd name="T27" fmla="*/ 0 h 1368"/>
                <a:gd name="T28" fmla="*/ 725 w 775"/>
                <a:gd name="T29" fmla="*/ 2 h 1368"/>
                <a:gd name="T30" fmla="*/ 655 w 775"/>
                <a:gd name="T31" fmla="*/ 5 h 1368"/>
                <a:gd name="T32" fmla="*/ 588 w 775"/>
                <a:gd name="T33" fmla="*/ 12 h 1368"/>
                <a:gd name="T34" fmla="*/ 526 w 775"/>
                <a:gd name="T35" fmla="*/ 23 h 1368"/>
                <a:gd name="T36" fmla="*/ 467 w 775"/>
                <a:gd name="T37" fmla="*/ 36 h 1368"/>
                <a:gd name="T38" fmla="*/ 415 w 775"/>
                <a:gd name="T39" fmla="*/ 52 h 1368"/>
                <a:gd name="T40" fmla="*/ 366 w 775"/>
                <a:gd name="T41" fmla="*/ 70 h 1368"/>
                <a:gd name="T42" fmla="*/ 321 w 775"/>
                <a:gd name="T43" fmla="*/ 90 h 1368"/>
                <a:gd name="T44" fmla="*/ 280 w 775"/>
                <a:gd name="T45" fmla="*/ 111 h 1368"/>
                <a:gd name="T46" fmla="*/ 242 w 775"/>
                <a:gd name="T47" fmla="*/ 134 h 1368"/>
                <a:gd name="T48" fmla="*/ 209 w 775"/>
                <a:gd name="T49" fmla="*/ 159 h 1368"/>
                <a:gd name="T50" fmla="*/ 163 w 775"/>
                <a:gd name="T51" fmla="*/ 197 h 1368"/>
                <a:gd name="T52" fmla="*/ 114 w 775"/>
                <a:gd name="T53" fmla="*/ 252 h 1368"/>
                <a:gd name="T54" fmla="*/ 76 w 775"/>
                <a:gd name="T55" fmla="*/ 308 h 1368"/>
                <a:gd name="T56" fmla="*/ 48 w 775"/>
                <a:gd name="T57" fmla="*/ 364 h 1368"/>
                <a:gd name="T58" fmla="*/ 26 w 775"/>
                <a:gd name="T59" fmla="*/ 418 h 1368"/>
                <a:gd name="T60" fmla="*/ 13 w 775"/>
                <a:gd name="T61" fmla="*/ 467 h 1368"/>
                <a:gd name="T62" fmla="*/ 5 w 775"/>
                <a:gd name="T63" fmla="*/ 511 h 1368"/>
                <a:gd name="T64" fmla="*/ 0 w 775"/>
                <a:gd name="T65" fmla="*/ 574 h 1368"/>
                <a:gd name="T66" fmla="*/ 0 w 775"/>
                <a:gd name="T67" fmla="*/ 1368 h 1368"/>
                <a:gd name="T68" fmla="*/ 775 w 775"/>
                <a:gd name="T69" fmla="*/ 593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5" h="1368">
                  <a:moveTo>
                    <a:pt x="328" y="593"/>
                  </a:moveTo>
                  <a:lnTo>
                    <a:pt x="328" y="593"/>
                  </a:lnTo>
                  <a:lnTo>
                    <a:pt x="329" y="551"/>
                  </a:lnTo>
                  <a:lnTo>
                    <a:pt x="333" y="513"/>
                  </a:lnTo>
                  <a:lnTo>
                    <a:pt x="339" y="477"/>
                  </a:lnTo>
                  <a:lnTo>
                    <a:pt x="346" y="445"/>
                  </a:lnTo>
                  <a:lnTo>
                    <a:pt x="357" y="414"/>
                  </a:lnTo>
                  <a:lnTo>
                    <a:pt x="367" y="386"/>
                  </a:lnTo>
                  <a:lnTo>
                    <a:pt x="382" y="358"/>
                  </a:lnTo>
                  <a:lnTo>
                    <a:pt x="396" y="334"/>
                  </a:lnTo>
                  <a:lnTo>
                    <a:pt x="411" y="312"/>
                  </a:lnTo>
                  <a:lnTo>
                    <a:pt x="428" y="291"/>
                  </a:lnTo>
                  <a:lnTo>
                    <a:pt x="447" y="272"/>
                  </a:lnTo>
                  <a:lnTo>
                    <a:pt x="465" y="256"/>
                  </a:lnTo>
                  <a:lnTo>
                    <a:pt x="485" y="240"/>
                  </a:lnTo>
                  <a:lnTo>
                    <a:pt x="504" y="227"/>
                  </a:lnTo>
                  <a:lnTo>
                    <a:pt x="525" y="214"/>
                  </a:lnTo>
                  <a:lnTo>
                    <a:pt x="545" y="203"/>
                  </a:lnTo>
                  <a:lnTo>
                    <a:pt x="565" y="194"/>
                  </a:lnTo>
                  <a:lnTo>
                    <a:pt x="585" y="185"/>
                  </a:lnTo>
                  <a:lnTo>
                    <a:pt x="606" y="178"/>
                  </a:lnTo>
                  <a:lnTo>
                    <a:pt x="625" y="172"/>
                  </a:lnTo>
                  <a:lnTo>
                    <a:pt x="662" y="163"/>
                  </a:lnTo>
                  <a:lnTo>
                    <a:pt x="695" y="157"/>
                  </a:lnTo>
                  <a:lnTo>
                    <a:pt x="723" y="153"/>
                  </a:lnTo>
                  <a:lnTo>
                    <a:pt x="744" y="152"/>
                  </a:lnTo>
                  <a:lnTo>
                    <a:pt x="763" y="151"/>
                  </a:lnTo>
                  <a:lnTo>
                    <a:pt x="763" y="0"/>
                  </a:lnTo>
                  <a:lnTo>
                    <a:pt x="763" y="0"/>
                  </a:lnTo>
                  <a:lnTo>
                    <a:pt x="725" y="2"/>
                  </a:lnTo>
                  <a:lnTo>
                    <a:pt x="689" y="3"/>
                  </a:lnTo>
                  <a:lnTo>
                    <a:pt x="655" y="5"/>
                  </a:lnTo>
                  <a:lnTo>
                    <a:pt x="620" y="9"/>
                  </a:lnTo>
                  <a:lnTo>
                    <a:pt x="588" y="12"/>
                  </a:lnTo>
                  <a:lnTo>
                    <a:pt x="556" y="17"/>
                  </a:lnTo>
                  <a:lnTo>
                    <a:pt x="526" y="23"/>
                  </a:lnTo>
                  <a:lnTo>
                    <a:pt x="496" y="29"/>
                  </a:lnTo>
                  <a:lnTo>
                    <a:pt x="467" y="36"/>
                  </a:lnTo>
                  <a:lnTo>
                    <a:pt x="441" y="43"/>
                  </a:lnTo>
                  <a:lnTo>
                    <a:pt x="415" y="52"/>
                  </a:lnTo>
                  <a:lnTo>
                    <a:pt x="390" y="60"/>
                  </a:lnTo>
                  <a:lnTo>
                    <a:pt x="366" y="70"/>
                  </a:lnTo>
                  <a:lnTo>
                    <a:pt x="343" y="79"/>
                  </a:lnTo>
                  <a:lnTo>
                    <a:pt x="321" y="90"/>
                  </a:lnTo>
                  <a:lnTo>
                    <a:pt x="299" y="99"/>
                  </a:lnTo>
                  <a:lnTo>
                    <a:pt x="280" y="111"/>
                  </a:lnTo>
                  <a:lnTo>
                    <a:pt x="260" y="122"/>
                  </a:lnTo>
                  <a:lnTo>
                    <a:pt x="242" y="134"/>
                  </a:lnTo>
                  <a:lnTo>
                    <a:pt x="225" y="146"/>
                  </a:lnTo>
                  <a:lnTo>
                    <a:pt x="209" y="159"/>
                  </a:lnTo>
                  <a:lnTo>
                    <a:pt x="192" y="171"/>
                  </a:lnTo>
                  <a:lnTo>
                    <a:pt x="163" y="197"/>
                  </a:lnTo>
                  <a:lnTo>
                    <a:pt x="137" y="225"/>
                  </a:lnTo>
                  <a:lnTo>
                    <a:pt x="114" y="252"/>
                  </a:lnTo>
                  <a:lnTo>
                    <a:pt x="94" y="281"/>
                  </a:lnTo>
                  <a:lnTo>
                    <a:pt x="76" y="308"/>
                  </a:lnTo>
                  <a:lnTo>
                    <a:pt x="61" y="337"/>
                  </a:lnTo>
                  <a:lnTo>
                    <a:pt x="48" y="364"/>
                  </a:lnTo>
                  <a:lnTo>
                    <a:pt x="36" y="392"/>
                  </a:lnTo>
                  <a:lnTo>
                    <a:pt x="26" y="418"/>
                  </a:lnTo>
                  <a:lnTo>
                    <a:pt x="19" y="443"/>
                  </a:lnTo>
                  <a:lnTo>
                    <a:pt x="13" y="467"/>
                  </a:lnTo>
                  <a:lnTo>
                    <a:pt x="8" y="489"/>
                  </a:lnTo>
                  <a:lnTo>
                    <a:pt x="5" y="511"/>
                  </a:lnTo>
                  <a:lnTo>
                    <a:pt x="1" y="547"/>
                  </a:lnTo>
                  <a:lnTo>
                    <a:pt x="0" y="574"/>
                  </a:lnTo>
                  <a:lnTo>
                    <a:pt x="0" y="593"/>
                  </a:lnTo>
                  <a:lnTo>
                    <a:pt x="0" y="1368"/>
                  </a:lnTo>
                  <a:lnTo>
                    <a:pt x="775" y="1368"/>
                  </a:lnTo>
                  <a:lnTo>
                    <a:pt x="775" y="593"/>
                  </a:lnTo>
                  <a:lnTo>
                    <a:pt x="328" y="593"/>
                  </a:lnTo>
                  <a:close/>
                </a:path>
              </a:pathLst>
            </a:custGeom>
            <a:grp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6699CC"/>
                </a:buClr>
              </a:pPr>
              <a:endParaRPr sz="1800" b="0" i="0">
                <a:solidFill>
                  <a:srgbClr val="6699CC"/>
                </a:solidFill>
                <a:latin typeface="+mn-lt"/>
                <a:cs typeface="Bahnschrift" panose="020B0604020202020204" pitchFamily="34" charset="0"/>
              </a:endParaRPr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0198D76A-5FDB-5830-C1F5-3AAA8B404FD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5" y="1360488"/>
              <a:ext cx="1230312" cy="2171700"/>
            </a:xfrm>
            <a:custGeom>
              <a:avLst/>
              <a:gdLst>
                <a:gd name="T0" fmla="*/ 328 w 775"/>
                <a:gd name="T1" fmla="*/ 593 h 1368"/>
                <a:gd name="T2" fmla="*/ 333 w 775"/>
                <a:gd name="T3" fmla="*/ 513 h 1368"/>
                <a:gd name="T4" fmla="*/ 347 w 775"/>
                <a:gd name="T5" fmla="*/ 445 h 1368"/>
                <a:gd name="T6" fmla="*/ 369 w 775"/>
                <a:gd name="T7" fmla="*/ 386 h 1368"/>
                <a:gd name="T8" fmla="*/ 396 w 775"/>
                <a:gd name="T9" fmla="*/ 334 h 1368"/>
                <a:gd name="T10" fmla="*/ 430 w 775"/>
                <a:gd name="T11" fmla="*/ 291 h 1368"/>
                <a:gd name="T12" fmla="*/ 465 w 775"/>
                <a:gd name="T13" fmla="*/ 256 h 1368"/>
                <a:gd name="T14" fmla="*/ 505 w 775"/>
                <a:gd name="T15" fmla="*/ 227 h 1368"/>
                <a:gd name="T16" fmla="*/ 545 w 775"/>
                <a:gd name="T17" fmla="*/ 203 h 1368"/>
                <a:gd name="T18" fmla="*/ 587 w 775"/>
                <a:gd name="T19" fmla="*/ 185 h 1368"/>
                <a:gd name="T20" fmla="*/ 626 w 775"/>
                <a:gd name="T21" fmla="*/ 172 h 1368"/>
                <a:gd name="T22" fmla="*/ 696 w 775"/>
                <a:gd name="T23" fmla="*/ 157 h 1368"/>
                <a:gd name="T24" fmla="*/ 744 w 775"/>
                <a:gd name="T25" fmla="*/ 152 h 1368"/>
                <a:gd name="T26" fmla="*/ 763 w 775"/>
                <a:gd name="T27" fmla="*/ 0 h 1368"/>
                <a:gd name="T28" fmla="*/ 727 w 775"/>
                <a:gd name="T29" fmla="*/ 2 h 1368"/>
                <a:gd name="T30" fmla="*/ 655 w 775"/>
                <a:gd name="T31" fmla="*/ 5 h 1368"/>
                <a:gd name="T32" fmla="*/ 588 w 775"/>
                <a:gd name="T33" fmla="*/ 12 h 1368"/>
                <a:gd name="T34" fmla="*/ 526 w 775"/>
                <a:gd name="T35" fmla="*/ 23 h 1368"/>
                <a:gd name="T36" fmla="*/ 469 w 775"/>
                <a:gd name="T37" fmla="*/ 36 h 1368"/>
                <a:gd name="T38" fmla="*/ 415 w 775"/>
                <a:gd name="T39" fmla="*/ 52 h 1368"/>
                <a:gd name="T40" fmla="*/ 366 w 775"/>
                <a:gd name="T41" fmla="*/ 70 h 1368"/>
                <a:gd name="T42" fmla="*/ 321 w 775"/>
                <a:gd name="T43" fmla="*/ 90 h 1368"/>
                <a:gd name="T44" fmla="*/ 281 w 775"/>
                <a:gd name="T45" fmla="*/ 111 h 1368"/>
                <a:gd name="T46" fmla="*/ 242 w 775"/>
                <a:gd name="T47" fmla="*/ 134 h 1368"/>
                <a:gd name="T48" fmla="*/ 209 w 775"/>
                <a:gd name="T49" fmla="*/ 159 h 1368"/>
                <a:gd name="T50" fmla="*/ 164 w 775"/>
                <a:gd name="T51" fmla="*/ 197 h 1368"/>
                <a:gd name="T52" fmla="*/ 115 w 775"/>
                <a:gd name="T53" fmla="*/ 252 h 1368"/>
                <a:gd name="T54" fmla="*/ 77 w 775"/>
                <a:gd name="T55" fmla="*/ 308 h 1368"/>
                <a:gd name="T56" fmla="*/ 48 w 775"/>
                <a:gd name="T57" fmla="*/ 364 h 1368"/>
                <a:gd name="T58" fmla="*/ 28 w 775"/>
                <a:gd name="T59" fmla="*/ 418 h 1368"/>
                <a:gd name="T60" fmla="*/ 14 w 775"/>
                <a:gd name="T61" fmla="*/ 467 h 1368"/>
                <a:gd name="T62" fmla="*/ 5 w 775"/>
                <a:gd name="T63" fmla="*/ 511 h 1368"/>
                <a:gd name="T64" fmla="*/ 0 w 775"/>
                <a:gd name="T65" fmla="*/ 574 h 1368"/>
                <a:gd name="T66" fmla="*/ 0 w 775"/>
                <a:gd name="T67" fmla="*/ 1368 h 1368"/>
                <a:gd name="T68" fmla="*/ 775 w 775"/>
                <a:gd name="T69" fmla="*/ 593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5" h="1368">
                  <a:moveTo>
                    <a:pt x="328" y="593"/>
                  </a:moveTo>
                  <a:lnTo>
                    <a:pt x="328" y="593"/>
                  </a:lnTo>
                  <a:lnTo>
                    <a:pt x="329" y="551"/>
                  </a:lnTo>
                  <a:lnTo>
                    <a:pt x="333" y="513"/>
                  </a:lnTo>
                  <a:lnTo>
                    <a:pt x="339" y="477"/>
                  </a:lnTo>
                  <a:lnTo>
                    <a:pt x="347" y="445"/>
                  </a:lnTo>
                  <a:lnTo>
                    <a:pt x="357" y="414"/>
                  </a:lnTo>
                  <a:lnTo>
                    <a:pt x="369" y="386"/>
                  </a:lnTo>
                  <a:lnTo>
                    <a:pt x="382" y="358"/>
                  </a:lnTo>
                  <a:lnTo>
                    <a:pt x="396" y="334"/>
                  </a:lnTo>
                  <a:lnTo>
                    <a:pt x="412" y="312"/>
                  </a:lnTo>
                  <a:lnTo>
                    <a:pt x="430" y="291"/>
                  </a:lnTo>
                  <a:lnTo>
                    <a:pt x="448" y="272"/>
                  </a:lnTo>
                  <a:lnTo>
                    <a:pt x="465" y="256"/>
                  </a:lnTo>
                  <a:lnTo>
                    <a:pt x="486" y="240"/>
                  </a:lnTo>
                  <a:lnTo>
                    <a:pt x="505" y="227"/>
                  </a:lnTo>
                  <a:lnTo>
                    <a:pt x="525" y="214"/>
                  </a:lnTo>
                  <a:lnTo>
                    <a:pt x="545" y="203"/>
                  </a:lnTo>
                  <a:lnTo>
                    <a:pt x="567" y="194"/>
                  </a:lnTo>
                  <a:lnTo>
                    <a:pt x="587" y="185"/>
                  </a:lnTo>
                  <a:lnTo>
                    <a:pt x="606" y="178"/>
                  </a:lnTo>
                  <a:lnTo>
                    <a:pt x="626" y="172"/>
                  </a:lnTo>
                  <a:lnTo>
                    <a:pt x="662" y="163"/>
                  </a:lnTo>
                  <a:lnTo>
                    <a:pt x="696" y="157"/>
                  </a:lnTo>
                  <a:lnTo>
                    <a:pt x="723" y="153"/>
                  </a:lnTo>
                  <a:lnTo>
                    <a:pt x="744" y="152"/>
                  </a:lnTo>
                  <a:lnTo>
                    <a:pt x="763" y="151"/>
                  </a:lnTo>
                  <a:lnTo>
                    <a:pt x="763" y="0"/>
                  </a:lnTo>
                  <a:lnTo>
                    <a:pt x="763" y="0"/>
                  </a:lnTo>
                  <a:lnTo>
                    <a:pt x="727" y="2"/>
                  </a:lnTo>
                  <a:lnTo>
                    <a:pt x="690" y="3"/>
                  </a:lnTo>
                  <a:lnTo>
                    <a:pt x="655" y="5"/>
                  </a:lnTo>
                  <a:lnTo>
                    <a:pt x="620" y="9"/>
                  </a:lnTo>
                  <a:lnTo>
                    <a:pt x="588" y="12"/>
                  </a:lnTo>
                  <a:lnTo>
                    <a:pt x="556" y="17"/>
                  </a:lnTo>
                  <a:lnTo>
                    <a:pt x="526" y="23"/>
                  </a:lnTo>
                  <a:lnTo>
                    <a:pt x="496" y="29"/>
                  </a:lnTo>
                  <a:lnTo>
                    <a:pt x="469" y="36"/>
                  </a:lnTo>
                  <a:lnTo>
                    <a:pt x="442" y="43"/>
                  </a:lnTo>
                  <a:lnTo>
                    <a:pt x="415" y="52"/>
                  </a:lnTo>
                  <a:lnTo>
                    <a:pt x="390" y="60"/>
                  </a:lnTo>
                  <a:lnTo>
                    <a:pt x="366" y="70"/>
                  </a:lnTo>
                  <a:lnTo>
                    <a:pt x="344" y="79"/>
                  </a:lnTo>
                  <a:lnTo>
                    <a:pt x="321" y="90"/>
                  </a:lnTo>
                  <a:lnTo>
                    <a:pt x="301" y="99"/>
                  </a:lnTo>
                  <a:lnTo>
                    <a:pt x="281" y="111"/>
                  </a:lnTo>
                  <a:lnTo>
                    <a:pt x="262" y="122"/>
                  </a:lnTo>
                  <a:lnTo>
                    <a:pt x="242" y="134"/>
                  </a:lnTo>
                  <a:lnTo>
                    <a:pt x="226" y="146"/>
                  </a:lnTo>
                  <a:lnTo>
                    <a:pt x="209" y="159"/>
                  </a:lnTo>
                  <a:lnTo>
                    <a:pt x="194" y="171"/>
                  </a:lnTo>
                  <a:lnTo>
                    <a:pt x="164" y="197"/>
                  </a:lnTo>
                  <a:lnTo>
                    <a:pt x="138" y="225"/>
                  </a:lnTo>
                  <a:lnTo>
                    <a:pt x="115" y="252"/>
                  </a:lnTo>
                  <a:lnTo>
                    <a:pt x="95" y="281"/>
                  </a:lnTo>
                  <a:lnTo>
                    <a:pt x="77" y="308"/>
                  </a:lnTo>
                  <a:lnTo>
                    <a:pt x="61" y="337"/>
                  </a:lnTo>
                  <a:lnTo>
                    <a:pt x="48" y="364"/>
                  </a:lnTo>
                  <a:lnTo>
                    <a:pt x="36" y="392"/>
                  </a:lnTo>
                  <a:lnTo>
                    <a:pt x="28" y="418"/>
                  </a:lnTo>
                  <a:lnTo>
                    <a:pt x="19" y="443"/>
                  </a:lnTo>
                  <a:lnTo>
                    <a:pt x="14" y="467"/>
                  </a:lnTo>
                  <a:lnTo>
                    <a:pt x="9" y="489"/>
                  </a:lnTo>
                  <a:lnTo>
                    <a:pt x="5" y="511"/>
                  </a:lnTo>
                  <a:lnTo>
                    <a:pt x="2" y="547"/>
                  </a:lnTo>
                  <a:lnTo>
                    <a:pt x="0" y="574"/>
                  </a:lnTo>
                  <a:lnTo>
                    <a:pt x="0" y="593"/>
                  </a:lnTo>
                  <a:lnTo>
                    <a:pt x="0" y="1368"/>
                  </a:lnTo>
                  <a:lnTo>
                    <a:pt x="775" y="1368"/>
                  </a:lnTo>
                  <a:lnTo>
                    <a:pt x="775" y="593"/>
                  </a:lnTo>
                  <a:lnTo>
                    <a:pt x="328" y="593"/>
                  </a:lnTo>
                  <a:close/>
                </a:path>
              </a:pathLst>
            </a:custGeom>
            <a:grp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6699CC"/>
                </a:buClr>
              </a:pPr>
              <a:endParaRPr sz="1800" b="0" i="0">
                <a:solidFill>
                  <a:srgbClr val="6699CC"/>
                </a:solidFill>
                <a:latin typeface="+mn-lt"/>
                <a:cs typeface="Bahnschrift" panose="020B0604020202020204" pitchFamily="34" charset="0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F576EC-C790-F433-F399-67D432696AEB}"/>
              </a:ext>
            </a:extLst>
          </p:cNvPr>
          <p:cNvCxnSpPr>
            <a:cxnSpLocks/>
          </p:cNvCxnSpPr>
          <p:nvPr userDrawn="1"/>
        </p:nvCxnSpPr>
        <p:spPr>
          <a:xfrm>
            <a:off x="1939290" y="1229982"/>
            <a:ext cx="831342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B4073E-2983-F385-62A9-DDC3FD5879F0}"/>
              </a:ext>
            </a:extLst>
          </p:cNvPr>
          <p:cNvCxnSpPr>
            <a:cxnSpLocks/>
          </p:cNvCxnSpPr>
          <p:nvPr userDrawn="1"/>
        </p:nvCxnSpPr>
        <p:spPr>
          <a:xfrm>
            <a:off x="1939290" y="5692140"/>
            <a:ext cx="831342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970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37E1B7-00D9-F0DD-D1C1-48A3C9A98B64}"/>
              </a:ext>
            </a:extLst>
          </p:cNvPr>
          <p:cNvSpPr/>
          <p:nvPr userDrawn="1"/>
        </p:nvSpPr>
        <p:spPr bwMode="invGray">
          <a:xfrm>
            <a:off x="533400" y="533400"/>
            <a:ext cx="11125200" cy="5782981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48740" y="2219463"/>
            <a:ext cx="9494520" cy="1691992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i="0" spc="-25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9pPr>
          </a:lstStyle>
          <a:p>
            <a:pPr lvl="0"/>
            <a:r>
              <a:t>Insert quotation here using</a:t>
            </a:r>
            <a:r>
              <a:rPr lang="en-US"/>
              <a:t> 44</a:t>
            </a:r>
            <a:r>
              <a:t>pt</a:t>
            </a:r>
            <a:r>
              <a:rPr lang="en-US"/>
              <a:t>. </a:t>
            </a:r>
            <a:r>
              <a:t>sentence case. It is not necessary to add quotation marks to text.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146291" y="4394200"/>
            <a:ext cx="5851896" cy="4603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Tx/>
              <a:buNone/>
              <a:defRPr sz="2000" b="0" i="0">
                <a:solidFill>
                  <a:schemeClr val="tx1"/>
                </a:solidFill>
              </a:defRPr>
            </a:lvl1pPr>
            <a:lvl2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2pPr>
            <a:lvl3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3pPr>
            <a:lvl4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4pPr>
            <a:lvl5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5pPr>
            <a:lvl6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6pPr>
            <a:lvl7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7pPr>
            <a:lvl8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8pPr>
            <a:lvl9pPr marL="0" indent="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None/>
              <a:defRPr sz="2000"/>
            </a:lvl9pPr>
          </a:lstStyle>
          <a:p>
            <a:pPr lvl="0"/>
            <a:r>
              <a:t>Quotation attribution or source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151AB0-BFE9-4CC9-8763-6A3B395FE92B}"/>
              </a:ext>
            </a:extLst>
          </p:cNvPr>
          <p:cNvGrpSpPr/>
          <p:nvPr/>
        </p:nvGrpSpPr>
        <p:grpSpPr bwMode="ltGray">
          <a:xfrm>
            <a:off x="889363" y="953435"/>
            <a:ext cx="701072" cy="553095"/>
            <a:chOff x="3175" y="1360488"/>
            <a:chExt cx="2752724" cy="2171700"/>
          </a:xfrm>
          <a:noFill/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9BD8B369-5DFE-4676-85B7-75F9E099BF3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525587" y="1360488"/>
              <a:ext cx="1230312" cy="2171700"/>
            </a:xfrm>
            <a:custGeom>
              <a:avLst/>
              <a:gdLst>
                <a:gd name="T0" fmla="*/ 328 w 775"/>
                <a:gd name="T1" fmla="*/ 593 h 1368"/>
                <a:gd name="T2" fmla="*/ 333 w 775"/>
                <a:gd name="T3" fmla="*/ 513 h 1368"/>
                <a:gd name="T4" fmla="*/ 346 w 775"/>
                <a:gd name="T5" fmla="*/ 445 h 1368"/>
                <a:gd name="T6" fmla="*/ 367 w 775"/>
                <a:gd name="T7" fmla="*/ 386 h 1368"/>
                <a:gd name="T8" fmla="*/ 396 w 775"/>
                <a:gd name="T9" fmla="*/ 334 h 1368"/>
                <a:gd name="T10" fmla="*/ 428 w 775"/>
                <a:gd name="T11" fmla="*/ 291 h 1368"/>
                <a:gd name="T12" fmla="*/ 465 w 775"/>
                <a:gd name="T13" fmla="*/ 256 h 1368"/>
                <a:gd name="T14" fmla="*/ 504 w 775"/>
                <a:gd name="T15" fmla="*/ 227 h 1368"/>
                <a:gd name="T16" fmla="*/ 545 w 775"/>
                <a:gd name="T17" fmla="*/ 203 h 1368"/>
                <a:gd name="T18" fmla="*/ 585 w 775"/>
                <a:gd name="T19" fmla="*/ 185 h 1368"/>
                <a:gd name="T20" fmla="*/ 625 w 775"/>
                <a:gd name="T21" fmla="*/ 172 h 1368"/>
                <a:gd name="T22" fmla="*/ 695 w 775"/>
                <a:gd name="T23" fmla="*/ 157 h 1368"/>
                <a:gd name="T24" fmla="*/ 744 w 775"/>
                <a:gd name="T25" fmla="*/ 152 h 1368"/>
                <a:gd name="T26" fmla="*/ 763 w 775"/>
                <a:gd name="T27" fmla="*/ 0 h 1368"/>
                <a:gd name="T28" fmla="*/ 725 w 775"/>
                <a:gd name="T29" fmla="*/ 2 h 1368"/>
                <a:gd name="T30" fmla="*/ 655 w 775"/>
                <a:gd name="T31" fmla="*/ 5 h 1368"/>
                <a:gd name="T32" fmla="*/ 588 w 775"/>
                <a:gd name="T33" fmla="*/ 12 h 1368"/>
                <a:gd name="T34" fmla="*/ 526 w 775"/>
                <a:gd name="T35" fmla="*/ 23 h 1368"/>
                <a:gd name="T36" fmla="*/ 467 w 775"/>
                <a:gd name="T37" fmla="*/ 36 h 1368"/>
                <a:gd name="T38" fmla="*/ 415 w 775"/>
                <a:gd name="T39" fmla="*/ 52 h 1368"/>
                <a:gd name="T40" fmla="*/ 366 w 775"/>
                <a:gd name="T41" fmla="*/ 70 h 1368"/>
                <a:gd name="T42" fmla="*/ 321 w 775"/>
                <a:gd name="T43" fmla="*/ 90 h 1368"/>
                <a:gd name="T44" fmla="*/ 280 w 775"/>
                <a:gd name="T45" fmla="*/ 111 h 1368"/>
                <a:gd name="T46" fmla="*/ 242 w 775"/>
                <a:gd name="T47" fmla="*/ 134 h 1368"/>
                <a:gd name="T48" fmla="*/ 209 w 775"/>
                <a:gd name="T49" fmla="*/ 159 h 1368"/>
                <a:gd name="T50" fmla="*/ 163 w 775"/>
                <a:gd name="T51" fmla="*/ 197 h 1368"/>
                <a:gd name="T52" fmla="*/ 114 w 775"/>
                <a:gd name="T53" fmla="*/ 252 h 1368"/>
                <a:gd name="T54" fmla="*/ 76 w 775"/>
                <a:gd name="T55" fmla="*/ 308 h 1368"/>
                <a:gd name="T56" fmla="*/ 48 w 775"/>
                <a:gd name="T57" fmla="*/ 364 h 1368"/>
                <a:gd name="T58" fmla="*/ 26 w 775"/>
                <a:gd name="T59" fmla="*/ 418 h 1368"/>
                <a:gd name="T60" fmla="*/ 13 w 775"/>
                <a:gd name="T61" fmla="*/ 467 h 1368"/>
                <a:gd name="T62" fmla="*/ 5 w 775"/>
                <a:gd name="T63" fmla="*/ 511 h 1368"/>
                <a:gd name="T64" fmla="*/ 0 w 775"/>
                <a:gd name="T65" fmla="*/ 574 h 1368"/>
                <a:gd name="T66" fmla="*/ 0 w 775"/>
                <a:gd name="T67" fmla="*/ 1368 h 1368"/>
                <a:gd name="T68" fmla="*/ 775 w 775"/>
                <a:gd name="T69" fmla="*/ 593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5" h="1368">
                  <a:moveTo>
                    <a:pt x="328" y="593"/>
                  </a:moveTo>
                  <a:lnTo>
                    <a:pt x="328" y="593"/>
                  </a:lnTo>
                  <a:lnTo>
                    <a:pt x="329" y="551"/>
                  </a:lnTo>
                  <a:lnTo>
                    <a:pt x="333" y="513"/>
                  </a:lnTo>
                  <a:lnTo>
                    <a:pt x="339" y="477"/>
                  </a:lnTo>
                  <a:lnTo>
                    <a:pt x="346" y="445"/>
                  </a:lnTo>
                  <a:lnTo>
                    <a:pt x="357" y="414"/>
                  </a:lnTo>
                  <a:lnTo>
                    <a:pt x="367" y="386"/>
                  </a:lnTo>
                  <a:lnTo>
                    <a:pt x="382" y="358"/>
                  </a:lnTo>
                  <a:lnTo>
                    <a:pt x="396" y="334"/>
                  </a:lnTo>
                  <a:lnTo>
                    <a:pt x="411" y="312"/>
                  </a:lnTo>
                  <a:lnTo>
                    <a:pt x="428" y="291"/>
                  </a:lnTo>
                  <a:lnTo>
                    <a:pt x="447" y="272"/>
                  </a:lnTo>
                  <a:lnTo>
                    <a:pt x="465" y="256"/>
                  </a:lnTo>
                  <a:lnTo>
                    <a:pt x="485" y="240"/>
                  </a:lnTo>
                  <a:lnTo>
                    <a:pt x="504" y="227"/>
                  </a:lnTo>
                  <a:lnTo>
                    <a:pt x="525" y="214"/>
                  </a:lnTo>
                  <a:lnTo>
                    <a:pt x="545" y="203"/>
                  </a:lnTo>
                  <a:lnTo>
                    <a:pt x="565" y="194"/>
                  </a:lnTo>
                  <a:lnTo>
                    <a:pt x="585" y="185"/>
                  </a:lnTo>
                  <a:lnTo>
                    <a:pt x="606" y="178"/>
                  </a:lnTo>
                  <a:lnTo>
                    <a:pt x="625" y="172"/>
                  </a:lnTo>
                  <a:lnTo>
                    <a:pt x="662" y="163"/>
                  </a:lnTo>
                  <a:lnTo>
                    <a:pt x="695" y="157"/>
                  </a:lnTo>
                  <a:lnTo>
                    <a:pt x="723" y="153"/>
                  </a:lnTo>
                  <a:lnTo>
                    <a:pt x="744" y="152"/>
                  </a:lnTo>
                  <a:lnTo>
                    <a:pt x="763" y="151"/>
                  </a:lnTo>
                  <a:lnTo>
                    <a:pt x="763" y="0"/>
                  </a:lnTo>
                  <a:lnTo>
                    <a:pt x="763" y="0"/>
                  </a:lnTo>
                  <a:lnTo>
                    <a:pt x="725" y="2"/>
                  </a:lnTo>
                  <a:lnTo>
                    <a:pt x="689" y="3"/>
                  </a:lnTo>
                  <a:lnTo>
                    <a:pt x="655" y="5"/>
                  </a:lnTo>
                  <a:lnTo>
                    <a:pt x="620" y="9"/>
                  </a:lnTo>
                  <a:lnTo>
                    <a:pt x="588" y="12"/>
                  </a:lnTo>
                  <a:lnTo>
                    <a:pt x="556" y="17"/>
                  </a:lnTo>
                  <a:lnTo>
                    <a:pt x="526" y="23"/>
                  </a:lnTo>
                  <a:lnTo>
                    <a:pt x="496" y="29"/>
                  </a:lnTo>
                  <a:lnTo>
                    <a:pt x="467" y="36"/>
                  </a:lnTo>
                  <a:lnTo>
                    <a:pt x="441" y="43"/>
                  </a:lnTo>
                  <a:lnTo>
                    <a:pt x="415" y="52"/>
                  </a:lnTo>
                  <a:lnTo>
                    <a:pt x="390" y="60"/>
                  </a:lnTo>
                  <a:lnTo>
                    <a:pt x="366" y="70"/>
                  </a:lnTo>
                  <a:lnTo>
                    <a:pt x="343" y="79"/>
                  </a:lnTo>
                  <a:lnTo>
                    <a:pt x="321" y="90"/>
                  </a:lnTo>
                  <a:lnTo>
                    <a:pt x="299" y="99"/>
                  </a:lnTo>
                  <a:lnTo>
                    <a:pt x="280" y="111"/>
                  </a:lnTo>
                  <a:lnTo>
                    <a:pt x="260" y="122"/>
                  </a:lnTo>
                  <a:lnTo>
                    <a:pt x="242" y="134"/>
                  </a:lnTo>
                  <a:lnTo>
                    <a:pt x="225" y="146"/>
                  </a:lnTo>
                  <a:lnTo>
                    <a:pt x="209" y="159"/>
                  </a:lnTo>
                  <a:lnTo>
                    <a:pt x="192" y="171"/>
                  </a:lnTo>
                  <a:lnTo>
                    <a:pt x="163" y="197"/>
                  </a:lnTo>
                  <a:lnTo>
                    <a:pt x="137" y="225"/>
                  </a:lnTo>
                  <a:lnTo>
                    <a:pt x="114" y="252"/>
                  </a:lnTo>
                  <a:lnTo>
                    <a:pt x="94" y="281"/>
                  </a:lnTo>
                  <a:lnTo>
                    <a:pt x="76" y="308"/>
                  </a:lnTo>
                  <a:lnTo>
                    <a:pt x="61" y="337"/>
                  </a:lnTo>
                  <a:lnTo>
                    <a:pt x="48" y="364"/>
                  </a:lnTo>
                  <a:lnTo>
                    <a:pt x="36" y="392"/>
                  </a:lnTo>
                  <a:lnTo>
                    <a:pt x="26" y="418"/>
                  </a:lnTo>
                  <a:lnTo>
                    <a:pt x="19" y="443"/>
                  </a:lnTo>
                  <a:lnTo>
                    <a:pt x="13" y="467"/>
                  </a:lnTo>
                  <a:lnTo>
                    <a:pt x="8" y="489"/>
                  </a:lnTo>
                  <a:lnTo>
                    <a:pt x="5" y="511"/>
                  </a:lnTo>
                  <a:lnTo>
                    <a:pt x="1" y="547"/>
                  </a:lnTo>
                  <a:lnTo>
                    <a:pt x="0" y="574"/>
                  </a:lnTo>
                  <a:lnTo>
                    <a:pt x="0" y="593"/>
                  </a:lnTo>
                  <a:lnTo>
                    <a:pt x="0" y="1368"/>
                  </a:lnTo>
                  <a:lnTo>
                    <a:pt x="775" y="1368"/>
                  </a:lnTo>
                  <a:lnTo>
                    <a:pt x="775" y="593"/>
                  </a:lnTo>
                  <a:lnTo>
                    <a:pt x="328" y="593"/>
                  </a:lnTo>
                  <a:close/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6699CC"/>
                </a:buClr>
              </a:pPr>
              <a:endParaRPr sz="1800" b="0" i="0">
                <a:solidFill>
                  <a:schemeClr val="tx1"/>
                </a:solidFill>
                <a:latin typeface="+mn-lt"/>
                <a:cs typeface="Bahnschrift" panose="020B0604020202020204" pitchFamily="34" charset="0"/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99BF4D91-5C77-49E3-9891-AE488BF56C1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5" y="1360488"/>
              <a:ext cx="1230312" cy="2171700"/>
            </a:xfrm>
            <a:custGeom>
              <a:avLst/>
              <a:gdLst>
                <a:gd name="T0" fmla="*/ 328 w 775"/>
                <a:gd name="T1" fmla="*/ 593 h 1368"/>
                <a:gd name="T2" fmla="*/ 333 w 775"/>
                <a:gd name="T3" fmla="*/ 513 h 1368"/>
                <a:gd name="T4" fmla="*/ 347 w 775"/>
                <a:gd name="T5" fmla="*/ 445 h 1368"/>
                <a:gd name="T6" fmla="*/ 369 w 775"/>
                <a:gd name="T7" fmla="*/ 386 h 1368"/>
                <a:gd name="T8" fmla="*/ 396 w 775"/>
                <a:gd name="T9" fmla="*/ 334 h 1368"/>
                <a:gd name="T10" fmla="*/ 430 w 775"/>
                <a:gd name="T11" fmla="*/ 291 h 1368"/>
                <a:gd name="T12" fmla="*/ 465 w 775"/>
                <a:gd name="T13" fmla="*/ 256 h 1368"/>
                <a:gd name="T14" fmla="*/ 505 w 775"/>
                <a:gd name="T15" fmla="*/ 227 h 1368"/>
                <a:gd name="T16" fmla="*/ 545 w 775"/>
                <a:gd name="T17" fmla="*/ 203 h 1368"/>
                <a:gd name="T18" fmla="*/ 587 w 775"/>
                <a:gd name="T19" fmla="*/ 185 h 1368"/>
                <a:gd name="T20" fmla="*/ 626 w 775"/>
                <a:gd name="T21" fmla="*/ 172 h 1368"/>
                <a:gd name="T22" fmla="*/ 696 w 775"/>
                <a:gd name="T23" fmla="*/ 157 h 1368"/>
                <a:gd name="T24" fmla="*/ 744 w 775"/>
                <a:gd name="T25" fmla="*/ 152 h 1368"/>
                <a:gd name="T26" fmla="*/ 763 w 775"/>
                <a:gd name="T27" fmla="*/ 0 h 1368"/>
                <a:gd name="T28" fmla="*/ 727 w 775"/>
                <a:gd name="T29" fmla="*/ 2 h 1368"/>
                <a:gd name="T30" fmla="*/ 655 w 775"/>
                <a:gd name="T31" fmla="*/ 5 h 1368"/>
                <a:gd name="T32" fmla="*/ 588 w 775"/>
                <a:gd name="T33" fmla="*/ 12 h 1368"/>
                <a:gd name="T34" fmla="*/ 526 w 775"/>
                <a:gd name="T35" fmla="*/ 23 h 1368"/>
                <a:gd name="T36" fmla="*/ 469 w 775"/>
                <a:gd name="T37" fmla="*/ 36 h 1368"/>
                <a:gd name="T38" fmla="*/ 415 w 775"/>
                <a:gd name="T39" fmla="*/ 52 h 1368"/>
                <a:gd name="T40" fmla="*/ 366 w 775"/>
                <a:gd name="T41" fmla="*/ 70 h 1368"/>
                <a:gd name="T42" fmla="*/ 321 w 775"/>
                <a:gd name="T43" fmla="*/ 90 h 1368"/>
                <a:gd name="T44" fmla="*/ 281 w 775"/>
                <a:gd name="T45" fmla="*/ 111 h 1368"/>
                <a:gd name="T46" fmla="*/ 242 w 775"/>
                <a:gd name="T47" fmla="*/ 134 h 1368"/>
                <a:gd name="T48" fmla="*/ 209 w 775"/>
                <a:gd name="T49" fmla="*/ 159 h 1368"/>
                <a:gd name="T50" fmla="*/ 164 w 775"/>
                <a:gd name="T51" fmla="*/ 197 h 1368"/>
                <a:gd name="T52" fmla="*/ 115 w 775"/>
                <a:gd name="T53" fmla="*/ 252 h 1368"/>
                <a:gd name="T54" fmla="*/ 77 w 775"/>
                <a:gd name="T55" fmla="*/ 308 h 1368"/>
                <a:gd name="T56" fmla="*/ 48 w 775"/>
                <a:gd name="T57" fmla="*/ 364 h 1368"/>
                <a:gd name="T58" fmla="*/ 28 w 775"/>
                <a:gd name="T59" fmla="*/ 418 h 1368"/>
                <a:gd name="T60" fmla="*/ 14 w 775"/>
                <a:gd name="T61" fmla="*/ 467 h 1368"/>
                <a:gd name="T62" fmla="*/ 5 w 775"/>
                <a:gd name="T63" fmla="*/ 511 h 1368"/>
                <a:gd name="T64" fmla="*/ 0 w 775"/>
                <a:gd name="T65" fmla="*/ 574 h 1368"/>
                <a:gd name="T66" fmla="*/ 0 w 775"/>
                <a:gd name="T67" fmla="*/ 1368 h 1368"/>
                <a:gd name="T68" fmla="*/ 775 w 775"/>
                <a:gd name="T69" fmla="*/ 593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5" h="1368">
                  <a:moveTo>
                    <a:pt x="328" y="593"/>
                  </a:moveTo>
                  <a:lnTo>
                    <a:pt x="328" y="593"/>
                  </a:lnTo>
                  <a:lnTo>
                    <a:pt x="329" y="551"/>
                  </a:lnTo>
                  <a:lnTo>
                    <a:pt x="333" y="513"/>
                  </a:lnTo>
                  <a:lnTo>
                    <a:pt x="339" y="477"/>
                  </a:lnTo>
                  <a:lnTo>
                    <a:pt x="347" y="445"/>
                  </a:lnTo>
                  <a:lnTo>
                    <a:pt x="357" y="414"/>
                  </a:lnTo>
                  <a:lnTo>
                    <a:pt x="369" y="386"/>
                  </a:lnTo>
                  <a:lnTo>
                    <a:pt x="382" y="358"/>
                  </a:lnTo>
                  <a:lnTo>
                    <a:pt x="396" y="334"/>
                  </a:lnTo>
                  <a:lnTo>
                    <a:pt x="412" y="312"/>
                  </a:lnTo>
                  <a:lnTo>
                    <a:pt x="430" y="291"/>
                  </a:lnTo>
                  <a:lnTo>
                    <a:pt x="448" y="272"/>
                  </a:lnTo>
                  <a:lnTo>
                    <a:pt x="465" y="256"/>
                  </a:lnTo>
                  <a:lnTo>
                    <a:pt x="486" y="240"/>
                  </a:lnTo>
                  <a:lnTo>
                    <a:pt x="505" y="227"/>
                  </a:lnTo>
                  <a:lnTo>
                    <a:pt x="525" y="214"/>
                  </a:lnTo>
                  <a:lnTo>
                    <a:pt x="545" y="203"/>
                  </a:lnTo>
                  <a:lnTo>
                    <a:pt x="567" y="194"/>
                  </a:lnTo>
                  <a:lnTo>
                    <a:pt x="587" y="185"/>
                  </a:lnTo>
                  <a:lnTo>
                    <a:pt x="606" y="178"/>
                  </a:lnTo>
                  <a:lnTo>
                    <a:pt x="626" y="172"/>
                  </a:lnTo>
                  <a:lnTo>
                    <a:pt x="662" y="163"/>
                  </a:lnTo>
                  <a:lnTo>
                    <a:pt x="696" y="157"/>
                  </a:lnTo>
                  <a:lnTo>
                    <a:pt x="723" y="153"/>
                  </a:lnTo>
                  <a:lnTo>
                    <a:pt x="744" y="152"/>
                  </a:lnTo>
                  <a:lnTo>
                    <a:pt x="763" y="151"/>
                  </a:lnTo>
                  <a:lnTo>
                    <a:pt x="763" y="0"/>
                  </a:lnTo>
                  <a:lnTo>
                    <a:pt x="763" y="0"/>
                  </a:lnTo>
                  <a:lnTo>
                    <a:pt x="727" y="2"/>
                  </a:lnTo>
                  <a:lnTo>
                    <a:pt x="690" y="3"/>
                  </a:lnTo>
                  <a:lnTo>
                    <a:pt x="655" y="5"/>
                  </a:lnTo>
                  <a:lnTo>
                    <a:pt x="620" y="9"/>
                  </a:lnTo>
                  <a:lnTo>
                    <a:pt x="588" y="12"/>
                  </a:lnTo>
                  <a:lnTo>
                    <a:pt x="556" y="17"/>
                  </a:lnTo>
                  <a:lnTo>
                    <a:pt x="526" y="23"/>
                  </a:lnTo>
                  <a:lnTo>
                    <a:pt x="496" y="29"/>
                  </a:lnTo>
                  <a:lnTo>
                    <a:pt x="469" y="36"/>
                  </a:lnTo>
                  <a:lnTo>
                    <a:pt x="442" y="43"/>
                  </a:lnTo>
                  <a:lnTo>
                    <a:pt x="415" y="52"/>
                  </a:lnTo>
                  <a:lnTo>
                    <a:pt x="390" y="60"/>
                  </a:lnTo>
                  <a:lnTo>
                    <a:pt x="366" y="70"/>
                  </a:lnTo>
                  <a:lnTo>
                    <a:pt x="344" y="79"/>
                  </a:lnTo>
                  <a:lnTo>
                    <a:pt x="321" y="90"/>
                  </a:lnTo>
                  <a:lnTo>
                    <a:pt x="301" y="99"/>
                  </a:lnTo>
                  <a:lnTo>
                    <a:pt x="281" y="111"/>
                  </a:lnTo>
                  <a:lnTo>
                    <a:pt x="262" y="122"/>
                  </a:lnTo>
                  <a:lnTo>
                    <a:pt x="242" y="134"/>
                  </a:lnTo>
                  <a:lnTo>
                    <a:pt x="226" y="146"/>
                  </a:lnTo>
                  <a:lnTo>
                    <a:pt x="209" y="159"/>
                  </a:lnTo>
                  <a:lnTo>
                    <a:pt x="194" y="171"/>
                  </a:lnTo>
                  <a:lnTo>
                    <a:pt x="164" y="197"/>
                  </a:lnTo>
                  <a:lnTo>
                    <a:pt x="138" y="225"/>
                  </a:lnTo>
                  <a:lnTo>
                    <a:pt x="115" y="252"/>
                  </a:lnTo>
                  <a:lnTo>
                    <a:pt x="95" y="281"/>
                  </a:lnTo>
                  <a:lnTo>
                    <a:pt x="77" y="308"/>
                  </a:lnTo>
                  <a:lnTo>
                    <a:pt x="61" y="337"/>
                  </a:lnTo>
                  <a:lnTo>
                    <a:pt x="48" y="364"/>
                  </a:lnTo>
                  <a:lnTo>
                    <a:pt x="36" y="392"/>
                  </a:lnTo>
                  <a:lnTo>
                    <a:pt x="28" y="418"/>
                  </a:lnTo>
                  <a:lnTo>
                    <a:pt x="19" y="443"/>
                  </a:lnTo>
                  <a:lnTo>
                    <a:pt x="14" y="467"/>
                  </a:lnTo>
                  <a:lnTo>
                    <a:pt x="9" y="489"/>
                  </a:lnTo>
                  <a:lnTo>
                    <a:pt x="5" y="511"/>
                  </a:lnTo>
                  <a:lnTo>
                    <a:pt x="2" y="547"/>
                  </a:lnTo>
                  <a:lnTo>
                    <a:pt x="0" y="574"/>
                  </a:lnTo>
                  <a:lnTo>
                    <a:pt x="0" y="593"/>
                  </a:lnTo>
                  <a:lnTo>
                    <a:pt x="0" y="1368"/>
                  </a:lnTo>
                  <a:lnTo>
                    <a:pt x="775" y="1368"/>
                  </a:lnTo>
                  <a:lnTo>
                    <a:pt x="775" y="593"/>
                  </a:lnTo>
                  <a:lnTo>
                    <a:pt x="328" y="593"/>
                  </a:lnTo>
                  <a:close/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6699CC"/>
                </a:buClr>
              </a:pPr>
              <a:endParaRPr sz="1800" b="0" i="0">
                <a:solidFill>
                  <a:schemeClr val="tx1"/>
                </a:solidFill>
                <a:latin typeface="+mn-lt"/>
                <a:cs typeface="Bahnschrift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120AC2-A6C8-DBF0-770A-7FA6EFC9AA0A}"/>
              </a:ext>
            </a:extLst>
          </p:cNvPr>
          <p:cNvGrpSpPr/>
          <p:nvPr/>
        </p:nvGrpSpPr>
        <p:grpSpPr bwMode="ltGray">
          <a:xfrm rot="10800000">
            <a:off x="10515568" y="5415592"/>
            <a:ext cx="701072" cy="553095"/>
            <a:chOff x="3175" y="1360488"/>
            <a:chExt cx="2752724" cy="2171700"/>
          </a:xfrm>
          <a:noFill/>
        </p:grpSpPr>
        <p:sp>
          <p:nvSpPr>
            <p:cNvPr id="9" name="Freeform 24">
              <a:extLst>
                <a:ext uri="{FF2B5EF4-FFF2-40B4-BE49-F238E27FC236}">
                  <a16:creationId xmlns:a16="http://schemas.microsoft.com/office/drawing/2014/main" id="{AD97A36E-E4AF-6838-639F-0F6CFDE4773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525587" y="1360488"/>
              <a:ext cx="1230312" cy="2171700"/>
            </a:xfrm>
            <a:custGeom>
              <a:avLst/>
              <a:gdLst>
                <a:gd name="T0" fmla="*/ 328 w 775"/>
                <a:gd name="T1" fmla="*/ 593 h 1368"/>
                <a:gd name="T2" fmla="*/ 333 w 775"/>
                <a:gd name="T3" fmla="*/ 513 h 1368"/>
                <a:gd name="T4" fmla="*/ 346 w 775"/>
                <a:gd name="T5" fmla="*/ 445 h 1368"/>
                <a:gd name="T6" fmla="*/ 367 w 775"/>
                <a:gd name="T7" fmla="*/ 386 h 1368"/>
                <a:gd name="T8" fmla="*/ 396 w 775"/>
                <a:gd name="T9" fmla="*/ 334 h 1368"/>
                <a:gd name="T10" fmla="*/ 428 w 775"/>
                <a:gd name="T11" fmla="*/ 291 h 1368"/>
                <a:gd name="T12" fmla="*/ 465 w 775"/>
                <a:gd name="T13" fmla="*/ 256 h 1368"/>
                <a:gd name="T14" fmla="*/ 504 w 775"/>
                <a:gd name="T15" fmla="*/ 227 h 1368"/>
                <a:gd name="T16" fmla="*/ 545 w 775"/>
                <a:gd name="T17" fmla="*/ 203 h 1368"/>
                <a:gd name="T18" fmla="*/ 585 w 775"/>
                <a:gd name="T19" fmla="*/ 185 h 1368"/>
                <a:gd name="T20" fmla="*/ 625 w 775"/>
                <a:gd name="T21" fmla="*/ 172 h 1368"/>
                <a:gd name="T22" fmla="*/ 695 w 775"/>
                <a:gd name="T23" fmla="*/ 157 h 1368"/>
                <a:gd name="T24" fmla="*/ 744 w 775"/>
                <a:gd name="T25" fmla="*/ 152 h 1368"/>
                <a:gd name="T26" fmla="*/ 763 w 775"/>
                <a:gd name="T27" fmla="*/ 0 h 1368"/>
                <a:gd name="T28" fmla="*/ 725 w 775"/>
                <a:gd name="T29" fmla="*/ 2 h 1368"/>
                <a:gd name="T30" fmla="*/ 655 w 775"/>
                <a:gd name="T31" fmla="*/ 5 h 1368"/>
                <a:gd name="T32" fmla="*/ 588 w 775"/>
                <a:gd name="T33" fmla="*/ 12 h 1368"/>
                <a:gd name="T34" fmla="*/ 526 w 775"/>
                <a:gd name="T35" fmla="*/ 23 h 1368"/>
                <a:gd name="T36" fmla="*/ 467 w 775"/>
                <a:gd name="T37" fmla="*/ 36 h 1368"/>
                <a:gd name="T38" fmla="*/ 415 w 775"/>
                <a:gd name="T39" fmla="*/ 52 h 1368"/>
                <a:gd name="T40" fmla="*/ 366 w 775"/>
                <a:gd name="T41" fmla="*/ 70 h 1368"/>
                <a:gd name="T42" fmla="*/ 321 w 775"/>
                <a:gd name="T43" fmla="*/ 90 h 1368"/>
                <a:gd name="T44" fmla="*/ 280 w 775"/>
                <a:gd name="T45" fmla="*/ 111 h 1368"/>
                <a:gd name="T46" fmla="*/ 242 w 775"/>
                <a:gd name="T47" fmla="*/ 134 h 1368"/>
                <a:gd name="T48" fmla="*/ 209 w 775"/>
                <a:gd name="T49" fmla="*/ 159 h 1368"/>
                <a:gd name="T50" fmla="*/ 163 w 775"/>
                <a:gd name="T51" fmla="*/ 197 h 1368"/>
                <a:gd name="T52" fmla="*/ 114 w 775"/>
                <a:gd name="T53" fmla="*/ 252 h 1368"/>
                <a:gd name="T54" fmla="*/ 76 w 775"/>
                <a:gd name="T55" fmla="*/ 308 h 1368"/>
                <a:gd name="T56" fmla="*/ 48 w 775"/>
                <a:gd name="T57" fmla="*/ 364 h 1368"/>
                <a:gd name="T58" fmla="*/ 26 w 775"/>
                <a:gd name="T59" fmla="*/ 418 h 1368"/>
                <a:gd name="T60" fmla="*/ 13 w 775"/>
                <a:gd name="T61" fmla="*/ 467 h 1368"/>
                <a:gd name="T62" fmla="*/ 5 w 775"/>
                <a:gd name="T63" fmla="*/ 511 h 1368"/>
                <a:gd name="T64" fmla="*/ 0 w 775"/>
                <a:gd name="T65" fmla="*/ 574 h 1368"/>
                <a:gd name="T66" fmla="*/ 0 w 775"/>
                <a:gd name="T67" fmla="*/ 1368 h 1368"/>
                <a:gd name="T68" fmla="*/ 775 w 775"/>
                <a:gd name="T69" fmla="*/ 593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5" h="1368">
                  <a:moveTo>
                    <a:pt x="328" y="593"/>
                  </a:moveTo>
                  <a:lnTo>
                    <a:pt x="328" y="593"/>
                  </a:lnTo>
                  <a:lnTo>
                    <a:pt x="329" y="551"/>
                  </a:lnTo>
                  <a:lnTo>
                    <a:pt x="333" y="513"/>
                  </a:lnTo>
                  <a:lnTo>
                    <a:pt x="339" y="477"/>
                  </a:lnTo>
                  <a:lnTo>
                    <a:pt x="346" y="445"/>
                  </a:lnTo>
                  <a:lnTo>
                    <a:pt x="357" y="414"/>
                  </a:lnTo>
                  <a:lnTo>
                    <a:pt x="367" y="386"/>
                  </a:lnTo>
                  <a:lnTo>
                    <a:pt x="382" y="358"/>
                  </a:lnTo>
                  <a:lnTo>
                    <a:pt x="396" y="334"/>
                  </a:lnTo>
                  <a:lnTo>
                    <a:pt x="411" y="312"/>
                  </a:lnTo>
                  <a:lnTo>
                    <a:pt x="428" y="291"/>
                  </a:lnTo>
                  <a:lnTo>
                    <a:pt x="447" y="272"/>
                  </a:lnTo>
                  <a:lnTo>
                    <a:pt x="465" y="256"/>
                  </a:lnTo>
                  <a:lnTo>
                    <a:pt x="485" y="240"/>
                  </a:lnTo>
                  <a:lnTo>
                    <a:pt x="504" y="227"/>
                  </a:lnTo>
                  <a:lnTo>
                    <a:pt x="525" y="214"/>
                  </a:lnTo>
                  <a:lnTo>
                    <a:pt x="545" y="203"/>
                  </a:lnTo>
                  <a:lnTo>
                    <a:pt x="565" y="194"/>
                  </a:lnTo>
                  <a:lnTo>
                    <a:pt x="585" y="185"/>
                  </a:lnTo>
                  <a:lnTo>
                    <a:pt x="606" y="178"/>
                  </a:lnTo>
                  <a:lnTo>
                    <a:pt x="625" y="172"/>
                  </a:lnTo>
                  <a:lnTo>
                    <a:pt x="662" y="163"/>
                  </a:lnTo>
                  <a:lnTo>
                    <a:pt x="695" y="157"/>
                  </a:lnTo>
                  <a:lnTo>
                    <a:pt x="723" y="153"/>
                  </a:lnTo>
                  <a:lnTo>
                    <a:pt x="744" y="152"/>
                  </a:lnTo>
                  <a:lnTo>
                    <a:pt x="763" y="151"/>
                  </a:lnTo>
                  <a:lnTo>
                    <a:pt x="763" y="0"/>
                  </a:lnTo>
                  <a:lnTo>
                    <a:pt x="763" y="0"/>
                  </a:lnTo>
                  <a:lnTo>
                    <a:pt x="725" y="2"/>
                  </a:lnTo>
                  <a:lnTo>
                    <a:pt x="689" y="3"/>
                  </a:lnTo>
                  <a:lnTo>
                    <a:pt x="655" y="5"/>
                  </a:lnTo>
                  <a:lnTo>
                    <a:pt x="620" y="9"/>
                  </a:lnTo>
                  <a:lnTo>
                    <a:pt x="588" y="12"/>
                  </a:lnTo>
                  <a:lnTo>
                    <a:pt x="556" y="17"/>
                  </a:lnTo>
                  <a:lnTo>
                    <a:pt x="526" y="23"/>
                  </a:lnTo>
                  <a:lnTo>
                    <a:pt x="496" y="29"/>
                  </a:lnTo>
                  <a:lnTo>
                    <a:pt x="467" y="36"/>
                  </a:lnTo>
                  <a:lnTo>
                    <a:pt x="441" y="43"/>
                  </a:lnTo>
                  <a:lnTo>
                    <a:pt x="415" y="52"/>
                  </a:lnTo>
                  <a:lnTo>
                    <a:pt x="390" y="60"/>
                  </a:lnTo>
                  <a:lnTo>
                    <a:pt x="366" y="70"/>
                  </a:lnTo>
                  <a:lnTo>
                    <a:pt x="343" y="79"/>
                  </a:lnTo>
                  <a:lnTo>
                    <a:pt x="321" y="90"/>
                  </a:lnTo>
                  <a:lnTo>
                    <a:pt x="299" y="99"/>
                  </a:lnTo>
                  <a:lnTo>
                    <a:pt x="280" y="111"/>
                  </a:lnTo>
                  <a:lnTo>
                    <a:pt x="260" y="122"/>
                  </a:lnTo>
                  <a:lnTo>
                    <a:pt x="242" y="134"/>
                  </a:lnTo>
                  <a:lnTo>
                    <a:pt x="225" y="146"/>
                  </a:lnTo>
                  <a:lnTo>
                    <a:pt x="209" y="159"/>
                  </a:lnTo>
                  <a:lnTo>
                    <a:pt x="192" y="171"/>
                  </a:lnTo>
                  <a:lnTo>
                    <a:pt x="163" y="197"/>
                  </a:lnTo>
                  <a:lnTo>
                    <a:pt x="137" y="225"/>
                  </a:lnTo>
                  <a:lnTo>
                    <a:pt x="114" y="252"/>
                  </a:lnTo>
                  <a:lnTo>
                    <a:pt x="94" y="281"/>
                  </a:lnTo>
                  <a:lnTo>
                    <a:pt x="76" y="308"/>
                  </a:lnTo>
                  <a:lnTo>
                    <a:pt x="61" y="337"/>
                  </a:lnTo>
                  <a:lnTo>
                    <a:pt x="48" y="364"/>
                  </a:lnTo>
                  <a:lnTo>
                    <a:pt x="36" y="392"/>
                  </a:lnTo>
                  <a:lnTo>
                    <a:pt x="26" y="418"/>
                  </a:lnTo>
                  <a:lnTo>
                    <a:pt x="19" y="443"/>
                  </a:lnTo>
                  <a:lnTo>
                    <a:pt x="13" y="467"/>
                  </a:lnTo>
                  <a:lnTo>
                    <a:pt x="8" y="489"/>
                  </a:lnTo>
                  <a:lnTo>
                    <a:pt x="5" y="511"/>
                  </a:lnTo>
                  <a:lnTo>
                    <a:pt x="1" y="547"/>
                  </a:lnTo>
                  <a:lnTo>
                    <a:pt x="0" y="574"/>
                  </a:lnTo>
                  <a:lnTo>
                    <a:pt x="0" y="593"/>
                  </a:lnTo>
                  <a:lnTo>
                    <a:pt x="0" y="1368"/>
                  </a:lnTo>
                  <a:lnTo>
                    <a:pt x="775" y="1368"/>
                  </a:lnTo>
                  <a:lnTo>
                    <a:pt x="775" y="593"/>
                  </a:lnTo>
                  <a:lnTo>
                    <a:pt x="328" y="593"/>
                  </a:lnTo>
                  <a:close/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6699CC"/>
                </a:buClr>
              </a:pPr>
              <a:endParaRPr sz="1800" b="0" i="0">
                <a:solidFill>
                  <a:schemeClr val="tx1"/>
                </a:solidFill>
                <a:latin typeface="+mn-lt"/>
                <a:cs typeface="Bahnschrift" panose="020B0604020202020204" pitchFamily="34" charset="0"/>
              </a:endParaRPr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0198D76A-5FDB-5830-C1F5-3AAA8B404FD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5" y="1360488"/>
              <a:ext cx="1230312" cy="2171700"/>
            </a:xfrm>
            <a:custGeom>
              <a:avLst/>
              <a:gdLst>
                <a:gd name="T0" fmla="*/ 328 w 775"/>
                <a:gd name="T1" fmla="*/ 593 h 1368"/>
                <a:gd name="T2" fmla="*/ 333 w 775"/>
                <a:gd name="T3" fmla="*/ 513 h 1368"/>
                <a:gd name="T4" fmla="*/ 347 w 775"/>
                <a:gd name="T5" fmla="*/ 445 h 1368"/>
                <a:gd name="T6" fmla="*/ 369 w 775"/>
                <a:gd name="T7" fmla="*/ 386 h 1368"/>
                <a:gd name="T8" fmla="*/ 396 w 775"/>
                <a:gd name="T9" fmla="*/ 334 h 1368"/>
                <a:gd name="T10" fmla="*/ 430 w 775"/>
                <a:gd name="T11" fmla="*/ 291 h 1368"/>
                <a:gd name="T12" fmla="*/ 465 w 775"/>
                <a:gd name="T13" fmla="*/ 256 h 1368"/>
                <a:gd name="T14" fmla="*/ 505 w 775"/>
                <a:gd name="T15" fmla="*/ 227 h 1368"/>
                <a:gd name="T16" fmla="*/ 545 w 775"/>
                <a:gd name="T17" fmla="*/ 203 h 1368"/>
                <a:gd name="T18" fmla="*/ 587 w 775"/>
                <a:gd name="T19" fmla="*/ 185 h 1368"/>
                <a:gd name="T20" fmla="*/ 626 w 775"/>
                <a:gd name="T21" fmla="*/ 172 h 1368"/>
                <a:gd name="T22" fmla="*/ 696 w 775"/>
                <a:gd name="T23" fmla="*/ 157 h 1368"/>
                <a:gd name="T24" fmla="*/ 744 w 775"/>
                <a:gd name="T25" fmla="*/ 152 h 1368"/>
                <a:gd name="T26" fmla="*/ 763 w 775"/>
                <a:gd name="T27" fmla="*/ 0 h 1368"/>
                <a:gd name="T28" fmla="*/ 727 w 775"/>
                <a:gd name="T29" fmla="*/ 2 h 1368"/>
                <a:gd name="T30" fmla="*/ 655 w 775"/>
                <a:gd name="T31" fmla="*/ 5 h 1368"/>
                <a:gd name="T32" fmla="*/ 588 w 775"/>
                <a:gd name="T33" fmla="*/ 12 h 1368"/>
                <a:gd name="T34" fmla="*/ 526 w 775"/>
                <a:gd name="T35" fmla="*/ 23 h 1368"/>
                <a:gd name="T36" fmla="*/ 469 w 775"/>
                <a:gd name="T37" fmla="*/ 36 h 1368"/>
                <a:gd name="T38" fmla="*/ 415 w 775"/>
                <a:gd name="T39" fmla="*/ 52 h 1368"/>
                <a:gd name="T40" fmla="*/ 366 w 775"/>
                <a:gd name="T41" fmla="*/ 70 h 1368"/>
                <a:gd name="T42" fmla="*/ 321 w 775"/>
                <a:gd name="T43" fmla="*/ 90 h 1368"/>
                <a:gd name="T44" fmla="*/ 281 w 775"/>
                <a:gd name="T45" fmla="*/ 111 h 1368"/>
                <a:gd name="T46" fmla="*/ 242 w 775"/>
                <a:gd name="T47" fmla="*/ 134 h 1368"/>
                <a:gd name="T48" fmla="*/ 209 w 775"/>
                <a:gd name="T49" fmla="*/ 159 h 1368"/>
                <a:gd name="T50" fmla="*/ 164 w 775"/>
                <a:gd name="T51" fmla="*/ 197 h 1368"/>
                <a:gd name="T52" fmla="*/ 115 w 775"/>
                <a:gd name="T53" fmla="*/ 252 h 1368"/>
                <a:gd name="T54" fmla="*/ 77 w 775"/>
                <a:gd name="T55" fmla="*/ 308 h 1368"/>
                <a:gd name="T56" fmla="*/ 48 w 775"/>
                <a:gd name="T57" fmla="*/ 364 h 1368"/>
                <a:gd name="T58" fmla="*/ 28 w 775"/>
                <a:gd name="T59" fmla="*/ 418 h 1368"/>
                <a:gd name="T60" fmla="*/ 14 w 775"/>
                <a:gd name="T61" fmla="*/ 467 h 1368"/>
                <a:gd name="T62" fmla="*/ 5 w 775"/>
                <a:gd name="T63" fmla="*/ 511 h 1368"/>
                <a:gd name="T64" fmla="*/ 0 w 775"/>
                <a:gd name="T65" fmla="*/ 574 h 1368"/>
                <a:gd name="T66" fmla="*/ 0 w 775"/>
                <a:gd name="T67" fmla="*/ 1368 h 1368"/>
                <a:gd name="T68" fmla="*/ 775 w 775"/>
                <a:gd name="T69" fmla="*/ 593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5" h="1368">
                  <a:moveTo>
                    <a:pt x="328" y="593"/>
                  </a:moveTo>
                  <a:lnTo>
                    <a:pt x="328" y="593"/>
                  </a:lnTo>
                  <a:lnTo>
                    <a:pt x="329" y="551"/>
                  </a:lnTo>
                  <a:lnTo>
                    <a:pt x="333" y="513"/>
                  </a:lnTo>
                  <a:lnTo>
                    <a:pt x="339" y="477"/>
                  </a:lnTo>
                  <a:lnTo>
                    <a:pt x="347" y="445"/>
                  </a:lnTo>
                  <a:lnTo>
                    <a:pt x="357" y="414"/>
                  </a:lnTo>
                  <a:lnTo>
                    <a:pt x="369" y="386"/>
                  </a:lnTo>
                  <a:lnTo>
                    <a:pt x="382" y="358"/>
                  </a:lnTo>
                  <a:lnTo>
                    <a:pt x="396" y="334"/>
                  </a:lnTo>
                  <a:lnTo>
                    <a:pt x="412" y="312"/>
                  </a:lnTo>
                  <a:lnTo>
                    <a:pt x="430" y="291"/>
                  </a:lnTo>
                  <a:lnTo>
                    <a:pt x="448" y="272"/>
                  </a:lnTo>
                  <a:lnTo>
                    <a:pt x="465" y="256"/>
                  </a:lnTo>
                  <a:lnTo>
                    <a:pt x="486" y="240"/>
                  </a:lnTo>
                  <a:lnTo>
                    <a:pt x="505" y="227"/>
                  </a:lnTo>
                  <a:lnTo>
                    <a:pt x="525" y="214"/>
                  </a:lnTo>
                  <a:lnTo>
                    <a:pt x="545" y="203"/>
                  </a:lnTo>
                  <a:lnTo>
                    <a:pt x="567" y="194"/>
                  </a:lnTo>
                  <a:lnTo>
                    <a:pt x="587" y="185"/>
                  </a:lnTo>
                  <a:lnTo>
                    <a:pt x="606" y="178"/>
                  </a:lnTo>
                  <a:lnTo>
                    <a:pt x="626" y="172"/>
                  </a:lnTo>
                  <a:lnTo>
                    <a:pt x="662" y="163"/>
                  </a:lnTo>
                  <a:lnTo>
                    <a:pt x="696" y="157"/>
                  </a:lnTo>
                  <a:lnTo>
                    <a:pt x="723" y="153"/>
                  </a:lnTo>
                  <a:lnTo>
                    <a:pt x="744" y="152"/>
                  </a:lnTo>
                  <a:lnTo>
                    <a:pt x="763" y="151"/>
                  </a:lnTo>
                  <a:lnTo>
                    <a:pt x="763" y="0"/>
                  </a:lnTo>
                  <a:lnTo>
                    <a:pt x="763" y="0"/>
                  </a:lnTo>
                  <a:lnTo>
                    <a:pt x="727" y="2"/>
                  </a:lnTo>
                  <a:lnTo>
                    <a:pt x="690" y="3"/>
                  </a:lnTo>
                  <a:lnTo>
                    <a:pt x="655" y="5"/>
                  </a:lnTo>
                  <a:lnTo>
                    <a:pt x="620" y="9"/>
                  </a:lnTo>
                  <a:lnTo>
                    <a:pt x="588" y="12"/>
                  </a:lnTo>
                  <a:lnTo>
                    <a:pt x="556" y="17"/>
                  </a:lnTo>
                  <a:lnTo>
                    <a:pt x="526" y="23"/>
                  </a:lnTo>
                  <a:lnTo>
                    <a:pt x="496" y="29"/>
                  </a:lnTo>
                  <a:lnTo>
                    <a:pt x="469" y="36"/>
                  </a:lnTo>
                  <a:lnTo>
                    <a:pt x="442" y="43"/>
                  </a:lnTo>
                  <a:lnTo>
                    <a:pt x="415" y="52"/>
                  </a:lnTo>
                  <a:lnTo>
                    <a:pt x="390" y="60"/>
                  </a:lnTo>
                  <a:lnTo>
                    <a:pt x="366" y="70"/>
                  </a:lnTo>
                  <a:lnTo>
                    <a:pt x="344" y="79"/>
                  </a:lnTo>
                  <a:lnTo>
                    <a:pt x="321" y="90"/>
                  </a:lnTo>
                  <a:lnTo>
                    <a:pt x="301" y="99"/>
                  </a:lnTo>
                  <a:lnTo>
                    <a:pt x="281" y="111"/>
                  </a:lnTo>
                  <a:lnTo>
                    <a:pt x="262" y="122"/>
                  </a:lnTo>
                  <a:lnTo>
                    <a:pt x="242" y="134"/>
                  </a:lnTo>
                  <a:lnTo>
                    <a:pt x="226" y="146"/>
                  </a:lnTo>
                  <a:lnTo>
                    <a:pt x="209" y="159"/>
                  </a:lnTo>
                  <a:lnTo>
                    <a:pt x="194" y="171"/>
                  </a:lnTo>
                  <a:lnTo>
                    <a:pt x="164" y="197"/>
                  </a:lnTo>
                  <a:lnTo>
                    <a:pt x="138" y="225"/>
                  </a:lnTo>
                  <a:lnTo>
                    <a:pt x="115" y="252"/>
                  </a:lnTo>
                  <a:lnTo>
                    <a:pt x="95" y="281"/>
                  </a:lnTo>
                  <a:lnTo>
                    <a:pt x="77" y="308"/>
                  </a:lnTo>
                  <a:lnTo>
                    <a:pt x="61" y="337"/>
                  </a:lnTo>
                  <a:lnTo>
                    <a:pt x="48" y="364"/>
                  </a:lnTo>
                  <a:lnTo>
                    <a:pt x="36" y="392"/>
                  </a:lnTo>
                  <a:lnTo>
                    <a:pt x="28" y="418"/>
                  </a:lnTo>
                  <a:lnTo>
                    <a:pt x="19" y="443"/>
                  </a:lnTo>
                  <a:lnTo>
                    <a:pt x="14" y="467"/>
                  </a:lnTo>
                  <a:lnTo>
                    <a:pt x="9" y="489"/>
                  </a:lnTo>
                  <a:lnTo>
                    <a:pt x="5" y="511"/>
                  </a:lnTo>
                  <a:lnTo>
                    <a:pt x="2" y="547"/>
                  </a:lnTo>
                  <a:lnTo>
                    <a:pt x="0" y="574"/>
                  </a:lnTo>
                  <a:lnTo>
                    <a:pt x="0" y="593"/>
                  </a:lnTo>
                  <a:lnTo>
                    <a:pt x="0" y="1368"/>
                  </a:lnTo>
                  <a:lnTo>
                    <a:pt x="775" y="1368"/>
                  </a:lnTo>
                  <a:lnTo>
                    <a:pt x="775" y="593"/>
                  </a:lnTo>
                  <a:lnTo>
                    <a:pt x="328" y="593"/>
                  </a:lnTo>
                  <a:close/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6699CC"/>
                </a:buClr>
              </a:pPr>
              <a:endParaRPr sz="1800" b="0" i="0">
                <a:solidFill>
                  <a:schemeClr val="tx1"/>
                </a:solidFill>
                <a:latin typeface="+mn-lt"/>
                <a:cs typeface="Bahnschrift" panose="020B0604020202020204" pitchFamily="34" charset="0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F576EC-C790-F433-F399-67D432696AEB}"/>
              </a:ext>
            </a:extLst>
          </p:cNvPr>
          <p:cNvCxnSpPr>
            <a:cxnSpLocks/>
          </p:cNvCxnSpPr>
          <p:nvPr userDrawn="1"/>
        </p:nvCxnSpPr>
        <p:spPr>
          <a:xfrm>
            <a:off x="1939290" y="1229982"/>
            <a:ext cx="831342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B4073E-2983-F385-62A9-DDC3FD5879F0}"/>
              </a:ext>
            </a:extLst>
          </p:cNvPr>
          <p:cNvCxnSpPr>
            <a:cxnSpLocks/>
          </p:cNvCxnSpPr>
          <p:nvPr userDrawn="1"/>
        </p:nvCxnSpPr>
        <p:spPr>
          <a:xfrm>
            <a:off x="1939290" y="5692140"/>
            <a:ext cx="831342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42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67BC2EA-8DC9-DAD3-58CB-FCB7B5E1D87D}"/>
              </a:ext>
            </a:extLst>
          </p:cNvPr>
          <p:cNvSpPr/>
          <p:nvPr userDrawn="1"/>
        </p:nvSpPr>
        <p:spPr bwMode="invGray">
          <a:xfrm>
            <a:off x="533400" y="533400"/>
            <a:ext cx="11125200" cy="5791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E9AB68EF-52B5-2F09-B589-0D2A4FCB3E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A26BF5E-3A46-6D10-30FA-CB09766A6AF5}"/>
              </a:ext>
            </a:extLst>
          </p:cNvPr>
          <p:cNvSpPr txBox="1"/>
          <p:nvPr userDrawn="1"/>
        </p:nvSpPr>
        <p:spPr>
          <a:xfrm>
            <a:off x="2417439" y="2565737"/>
            <a:ext cx="7357122" cy="10156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7200" b="0" i="0" spc="-200" baseline="0"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spc="-100" baseline="0">
                <a:latin typeface="Bahnschrift" panose="020B0502040204020203" pitchFamily="34" charset="0"/>
              </a:rPr>
              <a:t>Q</a:t>
            </a:r>
            <a:r>
              <a:rPr lang="en-US" spc="-100" baseline="0">
                <a:solidFill>
                  <a:schemeClr val="tx1"/>
                </a:solidFill>
                <a:latin typeface="Bahnschrift" panose="020B0502040204020203" pitchFamily="34" charset="0"/>
              </a:rPr>
              <a:t>&amp;</a:t>
            </a:r>
            <a:r>
              <a:rPr lang="en-US" spc="-100" baseline="0">
                <a:latin typeface="Bahnschrift" panose="020B0502040204020203" pitchFamily="34" charset="0"/>
              </a:rPr>
              <a:t>A</a:t>
            </a:r>
            <a:endParaRPr spc="-100" baseline="0">
              <a:latin typeface="Bahnschrift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0BD957-A3E9-7D89-CDFE-73E0AF9DD463}"/>
              </a:ext>
            </a:extLst>
          </p:cNvPr>
          <p:cNvCxnSpPr>
            <a:cxnSpLocks/>
          </p:cNvCxnSpPr>
          <p:nvPr userDrawn="1"/>
        </p:nvCxnSpPr>
        <p:spPr>
          <a:xfrm>
            <a:off x="5638800" y="3967086"/>
            <a:ext cx="9144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79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5529033-C54E-47ED-9856-BFA8EE7DA36F}"/>
              </a:ext>
            </a:extLst>
          </p:cNvPr>
          <p:cNvSpPr/>
          <p:nvPr userDrawn="1"/>
        </p:nvSpPr>
        <p:spPr bwMode="invGray">
          <a:xfrm>
            <a:off x="533400" y="533400"/>
            <a:ext cx="11125200" cy="5791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2E424520-EA77-745A-28BE-560EF77079F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5691422-9F31-E603-0BB7-88449A809EE7}"/>
              </a:ext>
            </a:extLst>
          </p:cNvPr>
          <p:cNvSpPr txBox="1"/>
          <p:nvPr userDrawn="1"/>
        </p:nvSpPr>
        <p:spPr>
          <a:xfrm>
            <a:off x="2417439" y="2565737"/>
            <a:ext cx="7357122" cy="10156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algn="ctr" defTabSz="457200" rtl="0" eaLnBrk="1" latinLnBrk="0" hangingPunct="1"/>
            <a:r>
              <a:rPr lang="en-US" sz="7200" b="0" i="0" kern="1200" spc="-200" baseline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Thank You!</a:t>
            </a:r>
            <a:endParaRPr sz="7200" b="0" i="0" kern="1200" spc="-200" baseline="0">
              <a:solidFill>
                <a:schemeClr val="tx1"/>
              </a:solidFill>
              <a:latin typeface="Bahnschrift" panose="020B0502040204020203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5D0D2D-C9FA-53B3-50B9-2C0CCA9EBD3D}"/>
              </a:ext>
            </a:extLst>
          </p:cNvPr>
          <p:cNvCxnSpPr>
            <a:cxnSpLocks/>
          </p:cNvCxnSpPr>
          <p:nvPr userDrawn="1"/>
        </p:nvCxnSpPr>
        <p:spPr>
          <a:xfrm>
            <a:off x="5638800" y="3967086"/>
            <a:ext cx="9144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398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A48235AD-CFDA-EBBA-4A7A-ACE6CD00BA7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4281" y="1444818"/>
            <a:ext cx="7543800" cy="2246972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400" b="0" i="0" spc="-25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t>Presentation Name</a:t>
            </a:r>
            <a:r>
              <a:rPr lang="en-US"/>
              <a:t>in</a:t>
            </a:r>
            <a:r>
              <a:t>Title Case</a:t>
            </a:r>
            <a:br>
              <a:rPr lang="en-US"/>
            </a:br>
            <a:r>
              <a:rPr lang="en-US"/>
              <a:t>Bahnschrift, 44</a:t>
            </a:r>
            <a:r>
              <a:t>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4281" y="3920857"/>
            <a:ext cx="7543800" cy="96287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0" i="0" spc="-100" baseline="0">
                <a:solidFill>
                  <a:srgbClr val="FF6600"/>
                </a:solidFill>
                <a:latin typeface="Bahnschrif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First Name Last Name,</a:t>
            </a:r>
            <a:r>
              <a:rPr lang="en-US"/>
              <a:t>28</a:t>
            </a:r>
            <a:r>
              <a:t>pt</a:t>
            </a:r>
            <a:br>
              <a:rPr/>
            </a:br>
            <a:r>
              <a:rPr lang="en-US"/>
              <a:t>Personal</a:t>
            </a:r>
            <a:r>
              <a:t>Title,</a:t>
            </a:r>
            <a:r>
              <a:rPr lang="en-US"/>
              <a:t>18</a:t>
            </a:r>
            <a:r>
              <a:t>pt</a:t>
            </a:r>
          </a:p>
        </p:txBody>
      </p:sp>
      <p:grpSp>
        <p:nvGrpSpPr>
          <p:cNvPr id="115" name="logo">
            <a:extLst>
              <a:ext uri="{FF2B5EF4-FFF2-40B4-BE49-F238E27FC236}">
                <a16:creationId xmlns:a16="http://schemas.microsoft.com/office/drawing/2014/main" id="{55D2F832-FA6A-7C76-0B2A-C4492B33EC0C}"/>
              </a:ext>
            </a:extLst>
          </p:cNvPr>
          <p:cNvGrpSpPr/>
          <p:nvPr/>
        </p:nvGrpSpPr>
        <p:grpSpPr>
          <a:xfrm>
            <a:off x="10278082" y="527515"/>
            <a:ext cx="1304318" cy="654046"/>
            <a:chOff x="0" y="0"/>
            <a:chExt cx="1304317" cy="654044"/>
          </a:xfrm>
        </p:grpSpPr>
        <p:sp>
          <p:nvSpPr>
            <p:cNvPr id="116" name="Rectangle 14">
              <a:extLst>
                <a:ext uri="{FF2B5EF4-FFF2-40B4-BE49-F238E27FC236}">
                  <a16:creationId xmlns:a16="http://schemas.microsoft.com/office/drawing/2014/main" id="{AAF1E21A-BDB7-A6BA-EEA2-8CC11FECE301}"/>
                </a:ext>
              </a:extLst>
            </p:cNvPr>
            <p:cNvSpPr/>
            <p:nvPr/>
          </p:nvSpPr>
          <p:spPr>
            <a:xfrm>
              <a:off x="1220742" y="565616"/>
              <a:ext cx="83576" cy="81419"/>
            </a:xfrm>
            <a:prstGeom prst="rect">
              <a:avLst/>
            </a:pr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117" name="Freeform 12">
              <a:extLst>
                <a:ext uri="{FF2B5EF4-FFF2-40B4-BE49-F238E27FC236}">
                  <a16:creationId xmlns:a16="http://schemas.microsoft.com/office/drawing/2014/main" id="{3C757071-CB50-8536-8F9C-C477CA9C2237}"/>
                </a:ext>
              </a:extLst>
            </p:cNvPr>
            <p:cNvSpPr/>
            <p:nvPr/>
          </p:nvSpPr>
          <p:spPr>
            <a:xfrm>
              <a:off x="973790" y="194649"/>
              <a:ext cx="253423" cy="45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6" y="0"/>
                  </a:moveTo>
                  <a:lnTo>
                    <a:pt x="10984" y="17713"/>
                  </a:lnTo>
                  <a:lnTo>
                    <a:pt x="15028" y="0"/>
                  </a:lnTo>
                  <a:lnTo>
                    <a:pt x="21600" y="0"/>
                  </a:lnTo>
                  <a:lnTo>
                    <a:pt x="15626" y="21600"/>
                  </a:lnTo>
                  <a:lnTo>
                    <a:pt x="6158" y="21600"/>
                  </a:lnTo>
                  <a:lnTo>
                    <a:pt x="0" y="0"/>
                  </a:lnTo>
                  <a:lnTo>
                    <a:pt x="6756" y="0"/>
                  </a:lnTo>
                  <a:close/>
                </a:path>
              </a:pathLst>
            </a:cu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118" name="Freeform 13">
              <a:extLst>
                <a:ext uri="{FF2B5EF4-FFF2-40B4-BE49-F238E27FC236}">
                  <a16:creationId xmlns:a16="http://schemas.microsoft.com/office/drawing/2014/main" id="{25116AB8-4634-B97E-99F3-A3493DE869F4}"/>
                </a:ext>
              </a:extLst>
            </p:cNvPr>
            <p:cNvSpPr/>
            <p:nvPr/>
          </p:nvSpPr>
          <p:spPr>
            <a:xfrm>
              <a:off x="-1" y="0"/>
              <a:ext cx="172005" cy="647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17" y="6498"/>
                  </a:moveTo>
                  <a:lnTo>
                    <a:pt x="0" y="6498"/>
                  </a:lnTo>
                  <a:lnTo>
                    <a:pt x="0" y="8460"/>
                  </a:lnTo>
                  <a:lnTo>
                    <a:pt x="5417" y="8460"/>
                  </a:lnTo>
                  <a:lnTo>
                    <a:pt x="5417" y="21600"/>
                  </a:lnTo>
                  <a:lnTo>
                    <a:pt x="14761" y="21600"/>
                  </a:lnTo>
                  <a:lnTo>
                    <a:pt x="14761" y="8460"/>
                  </a:lnTo>
                  <a:lnTo>
                    <a:pt x="21600" y="8460"/>
                  </a:lnTo>
                  <a:lnTo>
                    <a:pt x="21600" y="6498"/>
                  </a:lnTo>
                  <a:lnTo>
                    <a:pt x="14761" y="6498"/>
                  </a:lnTo>
                  <a:lnTo>
                    <a:pt x="14761" y="3402"/>
                  </a:lnTo>
                  <a:lnTo>
                    <a:pt x="15100" y="2790"/>
                  </a:lnTo>
                  <a:lnTo>
                    <a:pt x="15371" y="2574"/>
                  </a:lnTo>
                  <a:lnTo>
                    <a:pt x="15912" y="2340"/>
                  </a:lnTo>
                  <a:lnTo>
                    <a:pt x="16792" y="2196"/>
                  </a:lnTo>
                  <a:lnTo>
                    <a:pt x="17605" y="2124"/>
                  </a:lnTo>
                  <a:lnTo>
                    <a:pt x="18485" y="2034"/>
                  </a:lnTo>
                  <a:lnTo>
                    <a:pt x="21600" y="2034"/>
                  </a:lnTo>
                  <a:lnTo>
                    <a:pt x="21600" y="0"/>
                  </a:lnTo>
                  <a:lnTo>
                    <a:pt x="15100" y="0"/>
                  </a:lnTo>
                  <a:lnTo>
                    <a:pt x="12256" y="144"/>
                  </a:lnTo>
                  <a:lnTo>
                    <a:pt x="9683" y="378"/>
                  </a:lnTo>
                  <a:lnTo>
                    <a:pt x="8803" y="522"/>
                  </a:lnTo>
                  <a:lnTo>
                    <a:pt x="7990" y="684"/>
                  </a:lnTo>
                  <a:lnTo>
                    <a:pt x="6568" y="1134"/>
                  </a:lnTo>
                  <a:lnTo>
                    <a:pt x="5959" y="1656"/>
                  </a:lnTo>
                  <a:lnTo>
                    <a:pt x="5417" y="2268"/>
                  </a:lnTo>
                  <a:lnTo>
                    <a:pt x="5417" y="6498"/>
                  </a:lnTo>
                  <a:close/>
                </a:path>
              </a:pathLst>
            </a:cu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119" name="Rectangle 18">
              <a:extLst>
                <a:ext uri="{FF2B5EF4-FFF2-40B4-BE49-F238E27FC236}">
                  <a16:creationId xmlns:a16="http://schemas.microsoft.com/office/drawing/2014/main" id="{4C155CD4-4E24-3804-D6CC-517FCA1CD241}"/>
                </a:ext>
              </a:extLst>
            </p:cNvPr>
            <p:cNvSpPr/>
            <p:nvPr/>
          </p:nvSpPr>
          <p:spPr>
            <a:xfrm>
              <a:off x="194650" y="194649"/>
              <a:ext cx="74949" cy="452386"/>
            </a:xfrm>
            <a:prstGeom prst="rect">
              <a:avLst/>
            </a:pr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120" name="Freeform 15">
              <a:extLst>
                <a:ext uri="{FF2B5EF4-FFF2-40B4-BE49-F238E27FC236}">
                  <a16:creationId xmlns:a16="http://schemas.microsoft.com/office/drawing/2014/main" id="{5AC86E5A-F59E-3F3B-E4DD-15CB2A518A62}"/>
                </a:ext>
              </a:extLst>
            </p:cNvPr>
            <p:cNvSpPr/>
            <p:nvPr/>
          </p:nvSpPr>
          <p:spPr>
            <a:xfrm>
              <a:off x="543510" y="190336"/>
              <a:ext cx="232935" cy="46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50" y="11905"/>
                  </a:moveTo>
                  <a:lnTo>
                    <a:pt x="21600" y="11905"/>
                  </a:lnTo>
                  <a:lnTo>
                    <a:pt x="21600" y="5475"/>
                  </a:lnTo>
                  <a:lnTo>
                    <a:pt x="21400" y="4094"/>
                  </a:lnTo>
                  <a:lnTo>
                    <a:pt x="20800" y="2939"/>
                  </a:lnTo>
                  <a:lnTo>
                    <a:pt x="19950" y="1984"/>
                  </a:lnTo>
                  <a:lnTo>
                    <a:pt x="18700" y="1256"/>
                  </a:lnTo>
                  <a:lnTo>
                    <a:pt x="17200" y="628"/>
                  </a:lnTo>
                  <a:lnTo>
                    <a:pt x="15300" y="201"/>
                  </a:lnTo>
                  <a:lnTo>
                    <a:pt x="13200" y="0"/>
                  </a:lnTo>
                  <a:lnTo>
                    <a:pt x="8200" y="0"/>
                  </a:lnTo>
                  <a:lnTo>
                    <a:pt x="5900" y="201"/>
                  </a:lnTo>
                  <a:lnTo>
                    <a:pt x="4000" y="628"/>
                  </a:lnTo>
                  <a:lnTo>
                    <a:pt x="2500" y="1256"/>
                  </a:lnTo>
                  <a:lnTo>
                    <a:pt x="1450" y="1984"/>
                  </a:lnTo>
                  <a:lnTo>
                    <a:pt x="650" y="2939"/>
                  </a:lnTo>
                  <a:lnTo>
                    <a:pt x="0" y="4094"/>
                  </a:lnTo>
                  <a:lnTo>
                    <a:pt x="0" y="16125"/>
                  </a:lnTo>
                  <a:lnTo>
                    <a:pt x="200" y="17380"/>
                  </a:lnTo>
                  <a:lnTo>
                    <a:pt x="650" y="18536"/>
                  </a:lnTo>
                  <a:lnTo>
                    <a:pt x="1700" y="19490"/>
                  </a:lnTo>
                  <a:lnTo>
                    <a:pt x="2950" y="20219"/>
                  </a:lnTo>
                  <a:lnTo>
                    <a:pt x="4400" y="20872"/>
                  </a:lnTo>
                  <a:lnTo>
                    <a:pt x="6300" y="21273"/>
                  </a:lnTo>
                  <a:lnTo>
                    <a:pt x="8400" y="21500"/>
                  </a:lnTo>
                  <a:lnTo>
                    <a:pt x="10700" y="21600"/>
                  </a:lnTo>
                  <a:lnTo>
                    <a:pt x="13000" y="21500"/>
                  </a:lnTo>
                  <a:lnTo>
                    <a:pt x="15100" y="21273"/>
                  </a:lnTo>
                  <a:lnTo>
                    <a:pt x="17000" y="20872"/>
                  </a:lnTo>
                  <a:lnTo>
                    <a:pt x="18450" y="20344"/>
                  </a:lnTo>
                  <a:lnTo>
                    <a:pt x="19750" y="19591"/>
                  </a:lnTo>
                  <a:lnTo>
                    <a:pt x="20800" y="18636"/>
                  </a:lnTo>
                  <a:lnTo>
                    <a:pt x="21400" y="17481"/>
                  </a:lnTo>
                  <a:lnTo>
                    <a:pt x="21600" y="16125"/>
                  </a:lnTo>
                  <a:lnTo>
                    <a:pt x="21600" y="14442"/>
                  </a:lnTo>
                  <a:lnTo>
                    <a:pt x="14700" y="14442"/>
                  </a:lnTo>
                  <a:lnTo>
                    <a:pt x="14900" y="16426"/>
                  </a:lnTo>
                  <a:lnTo>
                    <a:pt x="14700" y="17481"/>
                  </a:lnTo>
                  <a:lnTo>
                    <a:pt x="14250" y="17908"/>
                  </a:lnTo>
                  <a:lnTo>
                    <a:pt x="13850" y="18234"/>
                  </a:lnTo>
                  <a:lnTo>
                    <a:pt x="13450" y="18536"/>
                  </a:lnTo>
                  <a:lnTo>
                    <a:pt x="12600" y="18762"/>
                  </a:lnTo>
                  <a:lnTo>
                    <a:pt x="11950" y="18862"/>
                  </a:lnTo>
                  <a:lnTo>
                    <a:pt x="9850" y="18862"/>
                  </a:lnTo>
                  <a:lnTo>
                    <a:pt x="9050" y="18762"/>
                  </a:lnTo>
                  <a:lnTo>
                    <a:pt x="8400" y="18536"/>
                  </a:lnTo>
                  <a:lnTo>
                    <a:pt x="7750" y="18234"/>
                  </a:lnTo>
                  <a:lnTo>
                    <a:pt x="7350" y="17908"/>
                  </a:lnTo>
                  <a:lnTo>
                    <a:pt x="7150" y="17481"/>
                  </a:lnTo>
                  <a:lnTo>
                    <a:pt x="6950" y="16426"/>
                  </a:lnTo>
                  <a:lnTo>
                    <a:pt x="6950" y="11905"/>
                  </a:lnTo>
                  <a:close/>
                  <a:moveTo>
                    <a:pt x="6950" y="4722"/>
                  </a:moveTo>
                  <a:lnTo>
                    <a:pt x="7150" y="3893"/>
                  </a:lnTo>
                  <a:lnTo>
                    <a:pt x="7350" y="3466"/>
                  </a:lnTo>
                  <a:lnTo>
                    <a:pt x="7750" y="3039"/>
                  </a:lnTo>
                  <a:lnTo>
                    <a:pt x="8200" y="2738"/>
                  </a:lnTo>
                  <a:lnTo>
                    <a:pt x="8800" y="2512"/>
                  </a:lnTo>
                  <a:lnTo>
                    <a:pt x="9650" y="2311"/>
                  </a:lnTo>
                  <a:lnTo>
                    <a:pt x="11950" y="2311"/>
                  </a:lnTo>
                  <a:lnTo>
                    <a:pt x="12800" y="2512"/>
                  </a:lnTo>
                  <a:lnTo>
                    <a:pt x="13450" y="2738"/>
                  </a:lnTo>
                  <a:lnTo>
                    <a:pt x="14050" y="3039"/>
                  </a:lnTo>
                  <a:lnTo>
                    <a:pt x="14500" y="3466"/>
                  </a:lnTo>
                  <a:lnTo>
                    <a:pt x="14700" y="3893"/>
                  </a:lnTo>
                  <a:lnTo>
                    <a:pt x="14700" y="9067"/>
                  </a:lnTo>
                  <a:lnTo>
                    <a:pt x="6950" y="9067"/>
                  </a:lnTo>
                  <a:lnTo>
                    <a:pt x="6950" y="4722"/>
                  </a:lnTo>
                  <a:close/>
                </a:path>
              </a:pathLst>
            </a:cu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A68CCF4D-64C2-28A2-9BC1-14EC8BBC29D2}"/>
                </a:ext>
              </a:extLst>
            </p:cNvPr>
            <p:cNvSpPr/>
            <p:nvPr/>
          </p:nvSpPr>
          <p:spPr>
            <a:xfrm>
              <a:off x="298715" y="190336"/>
              <a:ext cx="219993" cy="46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18" y="9268"/>
                  </a:moveTo>
                  <a:lnTo>
                    <a:pt x="10482" y="7887"/>
                  </a:lnTo>
                  <a:lnTo>
                    <a:pt x="8682" y="6832"/>
                  </a:lnTo>
                  <a:lnTo>
                    <a:pt x="8259" y="6430"/>
                  </a:lnTo>
                  <a:lnTo>
                    <a:pt x="8047" y="6003"/>
                  </a:lnTo>
                  <a:lnTo>
                    <a:pt x="7782" y="4948"/>
                  </a:lnTo>
                  <a:lnTo>
                    <a:pt x="7782" y="3893"/>
                  </a:lnTo>
                  <a:lnTo>
                    <a:pt x="8047" y="3567"/>
                  </a:lnTo>
                  <a:lnTo>
                    <a:pt x="8259" y="3140"/>
                  </a:lnTo>
                  <a:lnTo>
                    <a:pt x="8682" y="2939"/>
                  </a:lnTo>
                  <a:lnTo>
                    <a:pt x="9159" y="2738"/>
                  </a:lnTo>
                  <a:lnTo>
                    <a:pt x="9794" y="2612"/>
                  </a:lnTo>
                  <a:lnTo>
                    <a:pt x="10906" y="2512"/>
                  </a:lnTo>
                  <a:lnTo>
                    <a:pt x="11806" y="2612"/>
                  </a:lnTo>
                  <a:lnTo>
                    <a:pt x="12494" y="2738"/>
                  </a:lnTo>
                  <a:lnTo>
                    <a:pt x="13129" y="2939"/>
                  </a:lnTo>
                  <a:lnTo>
                    <a:pt x="13341" y="3140"/>
                  </a:lnTo>
                  <a:lnTo>
                    <a:pt x="13818" y="3567"/>
                  </a:lnTo>
                  <a:lnTo>
                    <a:pt x="13818" y="3893"/>
                  </a:lnTo>
                  <a:lnTo>
                    <a:pt x="14029" y="4948"/>
                  </a:lnTo>
                  <a:lnTo>
                    <a:pt x="14029" y="6957"/>
                  </a:lnTo>
                  <a:lnTo>
                    <a:pt x="21124" y="6957"/>
                  </a:lnTo>
                  <a:lnTo>
                    <a:pt x="21124" y="3667"/>
                  </a:lnTo>
                  <a:lnTo>
                    <a:pt x="20912" y="2838"/>
                  </a:lnTo>
                  <a:lnTo>
                    <a:pt x="20488" y="2110"/>
                  </a:lnTo>
                  <a:lnTo>
                    <a:pt x="19588" y="1457"/>
                  </a:lnTo>
                  <a:lnTo>
                    <a:pt x="18265" y="929"/>
                  </a:lnTo>
                  <a:lnTo>
                    <a:pt x="16676" y="527"/>
                  </a:lnTo>
                  <a:lnTo>
                    <a:pt x="14929" y="201"/>
                  </a:lnTo>
                  <a:lnTo>
                    <a:pt x="12918" y="0"/>
                  </a:lnTo>
                  <a:lnTo>
                    <a:pt x="8471" y="0"/>
                  </a:lnTo>
                  <a:lnTo>
                    <a:pt x="6459" y="201"/>
                  </a:lnTo>
                  <a:lnTo>
                    <a:pt x="4712" y="527"/>
                  </a:lnTo>
                  <a:lnTo>
                    <a:pt x="3124" y="929"/>
                  </a:lnTo>
                  <a:lnTo>
                    <a:pt x="2012" y="1582"/>
                  </a:lnTo>
                  <a:lnTo>
                    <a:pt x="1112" y="2411"/>
                  </a:lnTo>
                  <a:lnTo>
                    <a:pt x="476" y="3567"/>
                  </a:lnTo>
                  <a:lnTo>
                    <a:pt x="265" y="4948"/>
                  </a:lnTo>
                  <a:lnTo>
                    <a:pt x="265" y="5375"/>
                  </a:lnTo>
                  <a:lnTo>
                    <a:pt x="476" y="6430"/>
                  </a:lnTo>
                  <a:lnTo>
                    <a:pt x="688" y="7058"/>
                  </a:lnTo>
                  <a:lnTo>
                    <a:pt x="1112" y="7786"/>
                  </a:lnTo>
                  <a:lnTo>
                    <a:pt x="1800" y="8540"/>
                  </a:lnTo>
                  <a:lnTo>
                    <a:pt x="3124" y="9368"/>
                  </a:lnTo>
                  <a:lnTo>
                    <a:pt x="4712" y="10323"/>
                  </a:lnTo>
                  <a:lnTo>
                    <a:pt x="6935" y="11277"/>
                  </a:lnTo>
                  <a:lnTo>
                    <a:pt x="8682" y="12006"/>
                  </a:lnTo>
                  <a:lnTo>
                    <a:pt x="11594" y="13161"/>
                  </a:lnTo>
                  <a:lnTo>
                    <a:pt x="12494" y="13688"/>
                  </a:lnTo>
                  <a:lnTo>
                    <a:pt x="13129" y="14115"/>
                  </a:lnTo>
                  <a:lnTo>
                    <a:pt x="13606" y="14542"/>
                  </a:lnTo>
                  <a:lnTo>
                    <a:pt x="14029" y="15070"/>
                  </a:lnTo>
                  <a:lnTo>
                    <a:pt x="14029" y="17481"/>
                  </a:lnTo>
                  <a:lnTo>
                    <a:pt x="13818" y="17908"/>
                  </a:lnTo>
                  <a:lnTo>
                    <a:pt x="13606" y="18234"/>
                  </a:lnTo>
                  <a:lnTo>
                    <a:pt x="13129" y="18536"/>
                  </a:lnTo>
                  <a:lnTo>
                    <a:pt x="12706" y="18762"/>
                  </a:lnTo>
                  <a:lnTo>
                    <a:pt x="11806" y="18963"/>
                  </a:lnTo>
                  <a:lnTo>
                    <a:pt x="9794" y="18963"/>
                  </a:lnTo>
                  <a:lnTo>
                    <a:pt x="8894" y="18762"/>
                  </a:lnTo>
                  <a:lnTo>
                    <a:pt x="8259" y="18536"/>
                  </a:lnTo>
                  <a:lnTo>
                    <a:pt x="8047" y="18335"/>
                  </a:lnTo>
                  <a:lnTo>
                    <a:pt x="7571" y="17807"/>
                  </a:lnTo>
                  <a:lnTo>
                    <a:pt x="7359" y="17180"/>
                  </a:lnTo>
                  <a:lnTo>
                    <a:pt x="7359" y="14542"/>
                  </a:lnTo>
                  <a:lnTo>
                    <a:pt x="0" y="14542"/>
                  </a:lnTo>
                  <a:lnTo>
                    <a:pt x="0" y="17280"/>
                  </a:lnTo>
                  <a:lnTo>
                    <a:pt x="265" y="18435"/>
                  </a:lnTo>
                  <a:lnTo>
                    <a:pt x="688" y="19390"/>
                  </a:lnTo>
                  <a:lnTo>
                    <a:pt x="1800" y="20118"/>
                  </a:lnTo>
                  <a:lnTo>
                    <a:pt x="3124" y="20746"/>
                  </a:lnTo>
                  <a:lnTo>
                    <a:pt x="4712" y="21173"/>
                  </a:lnTo>
                  <a:lnTo>
                    <a:pt x="6459" y="21399"/>
                  </a:lnTo>
                  <a:lnTo>
                    <a:pt x="8471" y="21500"/>
                  </a:lnTo>
                  <a:lnTo>
                    <a:pt x="10694" y="21600"/>
                  </a:lnTo>
                  <a:lnTo>
                    <a:pt x="12918" y="21500"/>
                  </a:lnTo>
                  <a:lnTo>
                    <a:pt x="14929" y="21399"/>
                  </a:lnTo>
                  <a:lnTo>
                    <a:pt x="16941" y="21073"/>
                  </a:lnTo>
                  <a:lnTo>
                    <a:pt x="18476" y="20646"/>
                  </a:lnTo>
                  <a:lnTo>
                    <a:pt x="19165" y="20344"/>
                  </a:lnTo>
                  <a:lnTo>
                    <a:pt x="19800" y="19917"/>
                  </a:lnTo>
                  <a:lnTo>
                    <a:pt x="20276" y="19490"/>
                  </a:lnTo>
                  <a:lnTo>
                    <a:pt x="20700" y="18963"/>
                  </a:lnTo>
                  <a:lnTo>
                    <a:pt x="21388" y="17807"/>
                  </a:lnTo>
                  <a:lnTo>
                    <a:pt x="21600" y="16326"/>
                  </a:lnTo>
                  <a:lnTo>
                    <a:pt x="21600" y="14844"/>
                  </a:lnTo>
                  <a:lnTo>
                    <a:pt x="21388" y="14015"/>
                  </a:lnTo>
                  <a:lnTo>
                    <a:pt x="20912" y="13161"/>
                  </a:lnTo>
                  <a:lnTo>
                    <a:pt x="20276" y="12533"/>
                  </a:lnTo>
                  <a:lnTo>
                    <a:pt x="19165" y="11805"/>
                  </a:lnTo>
                  <a:lnTo>
                    <a:pt x="17788" y="11051"/>
                  </a:lnTo>
                  <a:lnTo>
                    <a:pt x="13818" y="9268"/>
                  </a:lnTo>
                  <a:close/>
                </a:path>
              </a:pathLst>
            </a:cu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122" name="Freeform 17">
              <a:extLst>
                <a:ext uri="{FF2B5EF4-FFF2-40B4-BE49-F238E27FC236}">
                  <a16:creationId xmlns:a16="http://schemas.microsoft.com/office/drawing/2014/main" id="{9F35EB9A-D5A3-9273-4436-FCD61601CC16}"/>
                </a:ext>
              </a:extLst>
            </p:cNvPr>
            <p:cNvSpPr/>
            <p:nvPr/>
          </p:nvSpPr>
          <p:spPr>
            <a:xfrm>
              <a:off x="808256" y="190336"/>
              <a:ext cx="145045" cy="4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17" y="2346"/>
                  </a:moveTo>
                  <a:lnTo>
                    <a:pt x="10117" y="204"/>
                  </a:lnTo>
                  <a:lnTo>
                    <a:pt x="0" y="204"/>
                  </a:lnTo>
                  <a:lnTo>
                    <a:pt x="0" y="21600"/>
                  </a:lnTo>
                  <a:lnTo>
                    <a:pt x="11161" y="21600"/>
                  </a:lnTo>
                  <a:lnTo>
                    <a:pt x="11161" y="5865"/>
                  </a:lnTo>
                  <a:lnTo>
                    <a:pt x="11804" y="5228"/>
                  </a:lnTo>
                  <a:lnTo>
                    <a:pt x="12848" y="4692"/>
                  </a:lnTo>
                  <a:lnTo>
                    <a:pt x="14213" y="4259"/>
                  </a:lnTo>
                  <a:lnTo>
                    <a:pt x="17585" y="3851"/>
                  </a:lnTo>
                  <a:lnTo>
                    <a:pt x="19593" y="3723"/>
                  </a:lnTo>
                  <a:lnTo>
                    <a:pt x="21600" y="3723"/>
                  </a:lnTo>
                  <a:lnTo>
                    <a:pt x="21600" y="0"/>
                  </a:lnTo>
                  <a:lnTo>
                    <a:pt x="17906" y="102"/>
                  </a:lnTo>
                  <a:lnTo>
                    <a:pt x="16220" y="204"/>
                  </a:lnTo>
                  <a:lnTo>
                    <a:pt x="14855" y="408"/>
                  </a:lnTo>
                  <a:lnTo>
                    <a:pt x="13811" y="740"/>
                  </a:lnTo>
                  <a:lnTo>
                    <a:pt x="12526" y="1173"/>
                  </a:lnTo>
                  <a:lnTo>
                    <a:pt x="11483" y="1709"/>
                  </a:lnTo>
                  <a:lnTo>
                    <a:pt x="10439" y="2346"/>
                  </a:lnTo>
                  <a:lnTo>
                    <a:pt x="10117" y="2346"/>
                  </a:lnTo>
                  <a:close/>
                </a:path>
              </a:pathLst>
            </a:cu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</p:grpSp>
      <p:pic>
        <p:nvPicPr>
          <p:cNvPr id="4" name="Picture 3" descr="A blurry image of a television&#10;&#10;AI-generated content may be incorrect.">
            <a:extLst>
              <a:ext uri="{FF2B5EF4-FFF2-40B4-BE49-F238E27FC236}">
                <a16:creationId xmlns:a16="http://schemas.microsoft.com/office/drawing/2014/main" id="{F5D7D233-58CE-6039-587D-BA163AF9EA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428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79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oxed Text Layou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4D9152-4A2F-4ACE-9A46-E4916C90D64F}"/>
              </a:ext>
            </a:extLst>
          </p:cNvPr>
          <p:cNvSpPr txBox="1"/>
          <p:nvPr/>
        </p:nvSpPr>
        <p:spPr>
          <a:xfrm>
            <a:off x="609600" y="2773436"/>
            <a:ext cx="109728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800">
                <a:solidFill>
                  <a:srgbClr val="FFFFFF"/>
                </a:solidFill>
              </a:rPr>
              <a:t>Simplified</a:t>
            </a:r>
            <a:r>
              <a:rPr sz="8800">
                <a:solidFill>
                  <a:srgbClr val="FFFFFF"/>
                </a:solidFill>
              </a:rPr>
              <a:t>Layouts</a:t>
            </a:r>
          </a:p>
        </p:txBody>
      </p:sp>
    </p:spTree>
    <p:extLst>
      <p:ext uri="{BB962C8B-B14F-4D97-AF65-F5344CB8AC3E}">
        <p14:creationId xmlns:p14="http://schemas.microsoft.com/office/powerpoint/2010/main" val="2275512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A5AC8A-8168-EB7D-1989-E3E4699A6B51}"/>
              </a:ext>
            </a:extLst>
          </p:cNvPr>
          <p:cNvSpPr/>
          <p:nvPr userDrawn="1"/>
        </p:nvSpPr>
        <p:spPr bwMode="hidden">
          <a:xfrm>
            <a:off x="533400" y="533400"/>
            <a:ext cx="11658600" cy="57911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97" name="Do not remove" hidden="1">
            <a:extLst>
              <a:ext uri="{FF2B5EF4-FFF2-40B4-BE49-F238E27FC236}">
                <a16:creationId xmlns:a16="http://schemas.microsoft.com/office/drawing/2014/main" id="{D2142778-1665-7187-CF4E-1A87D592EBA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33135" y="2384401"/>
            <a:ext cx="8325365" cy="2089198"/>
          </a:xfrm>
        </p:spPr>
        <p:txBody>
          <a:bodyPr tIns="0" rIns="0" bIns="0" anchor="ctr">
            <a:noAutofit/>
          </a:bodyPr>
          <a:lstStyle>
            <a:lvl1pPr>
              <a:defRPr sz="4000" b="0" i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Section title in sentence c</a:t>
            </a:r>
            <a:r>
              <a:t>ase,</a:t>
            </a:r>
            <a:br>
              <a:rPr lang="en-US"/>
            </a:br>
            <a:r>
              <a:rPr lang="en-US"/>
              <a:t>Bahnschrift 44 </a:t>
            </a:r>
            <a:r>
              <a:t>pt</a:t>
            </a:r>
            <a:r>
              <a:rPr lang="en-US"/>
              <a:t>.</a:t>
            </a:r>
            <a:endParaRPr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69CCBE-5265-E8E6-1F76-602F47014EF9}"/>
              </a:ext>
            </a:extLst>
          </p:cNvPr>
          <p:cNvCxnSpPr>
            <a:cxnSpLocks/>
          </p:cNvCxnSpPr>
          <p:nvPr userDrawn="1"/>
        </p:nvCxnSpPr>
        <p:spPr>
          <a:xfrm>
            <a:off x="1878692" y="2180771"/>
            <a:ext cx="0" cy="2496457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967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12F6695E-384B-845A-DF0C-A496350C1AB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grpSp>
        <p:nvGrpSpPr>
          <p:cNvPr id="23" name="logo">
            <a:extLst>
              <a:ext uri="{FF2B5EF4-FFF2-40B4-BE49-F238E27FC236}">
                <a16:creationId xmlns:a16="http://schemas.microsoft.com/office/drawing/2014/main" id="{2B31D2EA-52B8-AD2B-C497-3154AF0FAFD6}"/>
              </a:ext>
            </a:extLst>
          </p:cNvPr>
          <p:cNvGrpSpPr/>
          <p:nvPr/>
        </p:nvGrpSpPr>
        <p:grpSpPr>
          <a:xfrm>
            <a:off x="10399166" y="288515"/>
            <a:ext cx="1304318" cy="654046"/>
            <a:chOff x="0" y="0"/>
            <a:chExt cx="1304317" cy="654044"/>
          </a:xfrm>
        </p:grpSpPr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EF3CED76-15F4-8550-BB0F-D52F721BFB07}"/>
                </a:ext>
              </a:extLst>
            </p:cNvPr>
            <p:cNvSpPr/>
            <p:nvPr/>
          </p:nvSpPr>
          <p:spPr>
            <a:xfrm>
              <a:off x="1220742" y="565616"/>
              <a:ext cx="83576" cy="81419"/>
            </a:xfrm>
            <a:prstGeom prst="rect">
              <a:avLst/>
            </a:pr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C81A0AB8-39E0-ECA2-E2F4-E8165D80F67C}"/>
                </a:ext>
              </a:extLst>
            </p:cNvPr>
            <p:cNvSpPr/>
            <p:nvPr/>
          </p:nvSpPr>
          <p:spPr>
            <a:xfrm>
              <a:off x="973790" y="194649"/>
              <a:ext cx="253423" cy="45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6" y="0"/>
                  </a:moveTo>
                  <a:lnTo>
                    <a:pt x="10984" y="17713"/>
                  </a:lnTo>
                  <a:lnTo>
                    <a:pt x="15028" y="0"/>
                  </a:lnTo>
                  <a:lnTo>
                    <a:pt x="21600" y="0"/>
                  </a:lnTo>
                  <a:lnTo>
                    <a:pt x="15626" y="21600"/>
                  </a:lnTo>
                  <a:lnTo>
                    <a:pt x="6158" y="21600"/>
                  </a:lnTo>
                  <a:lnTo>
                    <a:pt x="0" y="0"/>
                  </a:lnTo>
                  <a:lnTo>
                    <a:pt x="6756" y="0"/>
                  </a:lnTo>
                  <a:close/>
                </a:path>
              </a:pathLst>
            </a:cu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BED061E0-5106-44E9-6711-AD42D5839E40}"/>
                </a:ext>
              </a:extLst>
            </p:cNvPr>
            <p:cNvSpPr/>
            <p:nvPr/>
          </p:nvSpPr>
          <p:spPr>
            <a:xfrm>
              <a:off x="-1" y="0"/>
              <a:ext cx="172005" cy="647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17" y="6498"/>
                  </a:moveTo>
                  <a:lnTo>
                    <a:pt x="0" y="6498"/>
                  </a:lnTo>
                  <a:lnTo>
                    <a:pt x="0" y="8460"/>
                  </a:lnTo>
                  <a:lnTo>
                    <a:pt x="5417" y="8460"/>
                  </a:lnTo>
                  <a:lnTo>
                    <a:pt x="5417" y="21600"/>
                  </a:lnTo>
                  <a:lnTo>
                    <a:pt x="14761" y="21600"/>
                  </a:lnTo>
                  <a:lnTo>
                    <a:pt x="14761" y="8460"/>
                  </a:lnTo>
                  <a:lnTo>
                    <a:pt x="21600" y="8460"/>
                  </a:lnTo>
                  <a:lnTo>
                    <a:pt x="21600" y="6498"/>
                  </a:lnTo>
                  <a:lnTo>
                    <a:pt x="14761" y="6498"/>
                  </a:lnTo>
                  <a:lnTo>
                    <a:pt x="14761" y="3402"/>
                  </a:lnTo>
                  <a:lnTo>
                    <a:pt x="15100" y="2790"/>
                  </a:lnTo>
                  <a:lnTo>
                    <a:pt x="15371" y="2574"/>
                  </a:lnTo>
                  <a:lnTo>
                    <a:pt x="15912" y="2340"/>
                  </a:lnTo>
                  <a:lnTo>
                    <a:pt x="16792" y="2196"/>
                  </a:lnTo>
                  <a:lnTo>
                    <a:pt x="17605" y="2124"/>
                  </a:lnTo>
                  <a:lnTo>
                    <a:pt x="18485" y="2034"/>
                  </a:lnTo>
                  <a:lnTo>
                    <a:pt x="21600" y="2034"/>
                  </a:lnTo>
                  <a:lnTo>
                    <a:pt x="21600" y="0"/>
                  </a:lnTo>
                  <a:lnTo>
                    <a:pt x="15100" y="0"/>
                  </a:lnTo>
                  <a:lnTo>
                    <a:pt x="12256" y="144"/>
                  </a:lnTo>
                  <a:lnTo>
                    <a:pt x="9683" y="378"/>
                  </a:lnTo>
                  <a:lnTo>
                    <a:pt x="8803" y="522"/>
                  </a:lnTo>
                  <a:lnTo>
                    <a:pt x="7990" y="684"/>
                  </a:lnTo>
                  <a:lnTo>
                    <a:pt x="6568" y="1134"/>
                  </a:lnTo>
                  <a:lnTo>
                    <a:pt x="5959" y="1656"/>
                  </a:lnTo>
                  <a:lnTo>
                    <a:pt x="5417" y="2268"/>
                  </a:lnTo>
                  <a:lnTo>
                    <a:pt x="5417" y="6498"/>
                  </a:lnTo>
                  <a:close/>
                </a:path>
              </a:pathLst>
            </a:cu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9A86F3DB-FDB9-A378-C7DF-E8268D15CED4}"/>
                </a:ext>
              </a:extLst>
            </p:cNvPr>
            <p:cNvSpPr/>
            <p:nvPr/>
          </p:nvSpPr>
          <p:spPr>
            <a:xfrm>
              <a:off x="194650" y="194649"/>
              <a:ext cx="74949" cy="452386"/>
            </a:xfrm>
            <a:prstGeom prst="rect">
              <a:avLst/>
            </a:pr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E9BD7A11-736B-BFAE-CB3D-CBB78DA2D306}"/>
                </a:ext>
              </a:extLst>
            </p:cNvPr>
            <p:cNvSpPr/>
            <p:nvPr/>
          </p:nvSpPr>
          <p:spPr>
            <a:xfrm>
              <a:off x="543510" y="190336"/>
              <a:ext cx="232935" cy="46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50" y="11905"/>
                  </a:moveTo>
                  <a:lnTo>
                    <a:pt x="21600" y="11905"/>
                  </a:lnTo>
                  <a:lnTo>
                    <a:pt x="21600" y="5475"/>
                  </a:lnTo>
                  <a:lnTo>
                    <a:pt x="21400" y="4094"/>
                  </a:lnTo>
                  <a:lnTo>
                    <a:pt x="20800" y="2939"/>
                  </a:lnTo>
                  <a:lnTo>
                    <a:pt x="19950" y="1984"/>
                  </a:lnTo>
                  <a:lnTo>
                    <a:pt x="18700" y="1256"/>
                  </a:lnTo>
                  <a:lnTo>
                    <a:pt x="17200" y="628"/>
                  </a:lnTo>
                  <a:lnTo>
                    <a:pt x="15300" y="201"/>
                  </a:lnTo>
                  <a:lnTo>
                    <a:pt x="13200" y="0"/>
                  </a:lnTo>
                  <a:lnTo>
                    <a:pt x="8200" y="0"/>
                  </a:lnTo>
                  <a:lnTo>
                    <a:pt x="5900" y="201"/>
                  </a:lnTo>
                  <a:lnTo>
                    <a:pt x="4000" y="628"/>
                  </a:lnTo>
                  <a:lnTo>
                    <a:pt x="2500" y="1256"/>
                  </a:lnTo>
                  <a:lnTo>
                    <a:pt x="1450" y="1984"/>
                  </a:lnTo>
                  <a:lnTo>
                    <a:pt x="650" y="2939"/>
                  </a:lnTo>
                  <a:lnTo>
                    <a:pt x="0" y="4094"/>
                  </a:lnTo>
                  <a:lnTo>
                    <a:pt x="0" y="16125"/>
                  </a:lnTo>
                  <a:lnTo>
                    <a:pt x="200" y="17380"/>
                  </a:lnTo>
                  <a:lnTo>
                    <a:pt x="650" y="18536"/>
                  </a:lnTo>
                  <a:lnTo>
                    <a:pt x="1700" y="19490"/>
                  </a:lnTo>
                  <a:lnTo>
                    <a:pt x="2950" y="20219"/>
                  </a:lnTo>
                  <a:lnTo>
                    <a:pt x="4400" y="20872"/>
                  </a:lnTo>
                  <a:lnTo>
                    <a:pt x="6300" y="21273"/>
                  </a:lnTo>
                  <a:lnTo>
                    <a:pt x="8400" y="21500"/>
                  </a:lnTo>
                  <a:lnTo>
                    <a:pt x="10700" y="21600"/>
                  </a:lnTo>
                  <a:lnTo>
                    <a:pt x="13000" y="21500"/>
                  </a:lnTo>
                  <a:lnTo>
                    <a:pt x="15100" y="21273"/>
                  </a:lnTo>
                  <a:lnTo>
                    <a:pt x="17000" y="20872"/>
                  </a:lnTo>
                  <a:lnTo>
                    <a:pt x="18450" y="20344"/>
                  </a:lnTo>
                  <a:lnTo>
                    <a:pt x="19750" y="19591"/>
                  </a:lnTo>
                  <a:lnTo>
                    <a:pt x="20800" y="18636"/>
                  </a:lnTo>
                  <a:lnTo>
                    <a:pt x="21400" y="17481"/>
                  </a:lnTo>
                  <a:lnTo>
                    <a:pt x="21600" y="16125"/>
                  </a:lnTo>
                  <a:lnTo>
                    <a:pt x="21600" y="14442"/>
                  </a:lnTo>
                  <a:lnTo>
                    <a:pt x="14700" y="14442"/>
                  </a:lnTo>
                  <a:lnTo>
                    <a:pt x="14900" y="16426"/>
                  </a:lnTo>
                  <a:lnTo>
                    <a:pt x="14700" y="17481"/>
                  </a:lnTo>
                  <a:lnTo>
                    <a:pt x="14250" y="17908"/>
                  </a:lnTo>
                  <a:lnTo>
                    <a:pt x="13850" y="18234"/>
                  </a:lnTo>
                  <a:lnTo>
                    <a:pt x="13450" y="18536"/>
                  </a:lnTo>
                  <a:lnTo>
                    <a:pt x="12600" y="18762"/>
                  </a:lnTo>
                  <a:lnTo>
                    <a:pt x="11950" y="18862"/>
                  </a:lnTo>
                  <a:lnTo>
                    <a:pt x="9850" y="18862"/>
                  </a:lnTo>
                  <a:lnTo>
                    <a:pt x="9050" y="18762"/>
                  </a:lnTo>
                  <a:lnTo>
                    <a:pt x="8400" y="18536"/>
                  </a:lnTo>
                  <a:lnTo>
                    <a:pt x="7750" y="18234"/>
                  </a:lnTo>
                  <a:lnTo>
                    <a:pt x="7350" y="17908"/>
                  </a:lnTo>
                  <a:lnTo>
                    <a:pt x="7150" y="17481"/>
                  </a:lnTo>
                  <a:lnTo>
                    <a:pt x="6950" y="16426"/>
                  </a:lnTo>
                  <a:lnTo>
                    <a:pt x="6950" y="11905"/>
                  </a:lnTo>
                  <a:close/>
                  <a:moveTo>
                    <a:pt x="6950" y="4722"/>
                  </a:moveTo>
                  <a:lnTo>
                    <a:pt x="7150" y="3893"/>
                  </a:lnTo>
                  <a:lnTo>
                    <a:pt x="7350" y="3466"/>
                  </a:lnTo>
                  <a:lnTo>
                    <a:pt x="7750" y="3039"/>
                  </a:lnTo>
                  <a:lnTo>
                    <a:pt x="8200" y="2738"/>
                  </a:lnTo>
                  <a:lnTo>
                    <a:pt x="8800" y="2512"/>
                  </a:lnTo>
                  <a:lnTo>
                    <a:pt x="9650" y="2311"/>
                  </a:lnTo>
                  <a:lnTo>
                    <a:pt x="11950" y="2311"/>
                  </a:lnTo>
                  <a:lnTo>
                    <a:pt x="12800" y="2512"/>
                  </a:lnTo>
                  <a:lnTo>
                    <a:pt x="13450" y="2738"/>
                  </a:lnTo>
                  <a:lnTo>
                    <a:pt x="14050" y="3039"/>
                  </a:lnTo>
                  <a:lnTo>
                    <a:pt x="14500" y="3466"/>
                  </a:lnTo>
                  <a:lnTo>
                    <a:pt x="14700" y="3893"/>
                  </a:lnTo>
                  <a:lnTo>
                    <a:pt x="14700" y="9067"/>
                  </a:lnTo>
                  <a:lnTo>
                    <a:pt x="6950" y="9067"/>
                  </a:lnTo>
                  <a:lnTo>
                    <a:pt x="6950" y="4722"/>
                  </a:lnTo>
                  <a:close/>
                </a:path>
              </a:pathLst>
            </a:cu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5F9868A8-1DC9-52B9-6624-D392C4186957}"/>
                </a:ext>
              </a:extLst>
            </p:cNvPr>
            <p:cNvSpPr/>
            <p:nvPr/>
          </p:nvSpPr>
          <p:spPr>
            <a:xfrm>
              <a:off x="298715" y="190336"/>
              <a:ext cx="219993" cy="46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18" y="9268"/>
                  </a:moveTo>
                  <a:lnTo>
                    <a:pt x="10482" y="7887"/>
                  </a:lnTo>
                  <a:lnTo>
                    <a:pt x="8682" y="6832"/>
                  </a:lnTo>
                  <a:lnTo>
                    <a:pt x="8259" y="6430"/>
                  </a:lnTo>
                  <a:lnTo>
                    <a:pt x="8047" y="6003"/>
                  </a:lnTo>
                  <a:lnTo>
                    <a:pt x="7782" y="4948"/>
                  </a:lnTo>
                  <a:lnTo>
                    <a:pt x="7782" y="3893"/>
                  </a:lnTo>
                  <a:lnTo>
                    <a:pt x="8047" y="3567"/>
                  </a:lnTo>
                  <a:lnTo>
                    <a:pt x="8259" y="3140"/>
                  </a:lnTo>
                  <a:lnTo>
                    <a:pt x="8682" y="2939"/>
                  </a:lnTo>
                  <a:lnTo>
                    <a:pt x="9159" y="2738"/>
                  </a:lnTo>
                  <a:lnTo>
                    <a:pt x="9794" y="2612"/>
                  </a:lnTo>
                  <a:lnTo>
                    <a:pt x="10906" y="2512"/>
                  </a:lnTo>
                  <a:lnTo>
                    <a:pt x="11806" y="2612"/>
                  </a:lnTo>
                  <a:lnTo>
                    <a:pt x="12494" y="2738"/>
                  </a:lnTo>
                  <a:lnTo>
                    <a:pt x="13129" y="2939"/>
                  </a:lnTo>
                  <a:lnTo>
                    <a:pt x="13341" y="3140"/>
                  </a:lnTo>
                  <a:lnTo>
                    <a:pt x="13818" y="3567"/>
                  </a:lnTo>
                  <a:lnTo>
                    <a:pt x="13818" y="3893"/>
                  </a:lnTo>
                  <a:lnTo>
                    <a:pt x="14029" y="4948"/>
                  </a:lnTo>
                  <a:lnTo>
                    <a:pt x="14029" y="6957"/>
                  </a:lnTo>
                  <a:lnTo>
                    <a:pt x="21124" y="6957"/>
                  </a:lnTo>
                  <a:lnTo>
                    <a:pt x="21124" y="3667"/>
                  </a:lnTo>
                  <a:lnTo>
                    <a:pt x="20912" y="2838"/>
                  </a:lnTo>
                  <a:lnTo>
                    <a:pt x="20488" y="2110"/>
                  </a:lnTo>
                  <a:lnTo>
                    <a:pt x="19588" y="1457"/>
                  </a:lnTo>
                  <a:lnTo>
                    <a:pt x="18265" y="929"/>
                  </a:lnTo>
                  <a:lnTo>
                    <a:pt x="16676" y="527"/>
                  </a:lnTo>
                  <a:lnTo>
                    <a:pt x="14929" y="201"/>
                  </a:lnTo>
                  <a:lnTo>
                    <a:pt x="12918" y="0"/>
                  </a:lnTo>
                  <a:lnTo>
                    <a:pt x="8471" y="0"/>
                  </a:lnTo>
                  <a:lnTo>
                    <a:pt x="6459" y="201"/>
                  </a:lnTo>
                  <a:lnTo>
                    <a:pt x="4712" y="527"/>
                  </a:lnTo>
                  <a:lnTo>
                    <a:pt x="3124" y="929"/>
                  </a:lnTo>
                  <a:lnTo>
                    <a:pt x="2012" y="1582"/>
                  </a:lnTo>
                  <a:lnTo>
                    <a:pt x="1112" y="2411"/>
                  </a:lnTo>
                  <a:lnTo>
                    <a:pt x="476" y="3567"/>
                  </a:lnTo>
                  <a:lnTo>
                    <a:pt x="265" y="4948"/>
                  </a:lnTo>
                  <a:lnTo>
                    <a:pt x="265" y="5375"/>
                  </a:lnTo>
                  <a:lnTo>
                    <a:pt x="476" y="6430"/>
                  </a:lnTo>
                  <a:lnTo>
                    <a:pt x="688" y="7058"/>
                  </a:lnTo>
                  <a:lnTo>
                    <a:pt x="1112" y="7786"/>
                  </a:lnTo>
                  <a:lnTo>
                    <a:pt x="1800" y="8540"/>
                  </a:lnTo>
                  <a:lnTo>
                    <a:pt x="3124" y="9368"/>
                  </a:lnTo>
                  <a:lnTo>
                    <a:pt x="4712" y="10323"/>
                  </a:lnTo>
                  <a:lnTo>
                    <a:pt x="6935" y="11277"/>
                  </a:lnTo>
                  <a:lnTo>
                    <a:pt x="8682" y="12006"/>
                  </a:lnTo>
                  <a:lnTo>
                    <a:pt x="11594" y="13161"/>
                  </a:lnTo>
                  <a:lnTo>
                    <a:pt x="12494" y="13688"/>
                  </a:lnTo>
                  <a:lnTo>
                    <a:pt x="13129" y="14115"/>
                  </a:lnTo>
                  <a:lnTo>
                    <a:pt x="13606" y="14542"/>
                  </a:lnTo>
                  <a:lnTo>
                    <a:pt x="14029" y="15070"/>
                  </a:lnTo>
                  <a:lnTo>
                    <a:pt x="14029" y="17481"/>
                  </a:lnTo>
                  <a:lnTo>
                    <a:pt x="13818" y="17908"/>
                  </a:lnTo>
                  <a:lnTo>
                    <a:pt x="13606" y="18234"/>
                  </a:lnTo>
                  <a:lnTo>
                    <a:pt x="13129" y="18536"/>
                  </a:lnTo>
                  <a:lnTo>
                    <a:pt x="12706" y="18762"/>
                  </a:lnTo>
                  <a:lnTo>
                    <a:pt x="11806" y="18963"/>
                  </a:lnTo>
                  <a:lnTo>
                    <a:pt x="9794" y="18963"/>
                  </a:lnTo>
                  <a:lnTo>
                    <a:pt x="8894" y="18762"/>
                  </a:lnTo>
                  <a:lnTo>
                    <a:pt x="8259" y="18536"/>
                  </a:lnTo>
                  <a:lnTo>
                    <a:pt x="8047" y="18335"/>
                  </a:lnTo>
                  <a:lnTo>
                    <a:pt x="7571" y="17807"/>
                  </a:lnTo>
                  <a:lnTo>
                    <a:pt x="7359" y="17180"/>
                  </a:lnTo>
                  <a:lnTo>
                    <a:pt x="7359" y="14542"/>
                  </a:lnTo>
                  <a:lnTo>
                    <a:pt x="0" y="14542"/>
                  </a:lnTo>
                  <a:lnTo>
                    <a:pt x="0" y="17280"/>
                  </a:lnTo>
                  <a:lnTo>
                    <a:pt x="265" y="18435"/>
                  </a:lnTo>
                  <a:lnTo>
                    <a:pt x="688" y="19390"/>
                  </a:lnTo>
                  <a:lnTo>
                    <a:pt x="1800" y="20118"/>
                  </a:lnTo>
                  <a:lnTo>
                    <a:pt x="3124" y="20746"/>
                  </a:lnTo>
                  <a:lnTo>
                    <a:pt x="4712" y="21173"/>
                  </a:lnTo>
                  <a:lnTo>
                    <a:pt x="6459" y="21399"/>
                  </a:lnTo>
                  <a:lnTo>
                    <a:pt x="8471" y="21500"/>
                  </a:lnTo>
                  <a:lnTo>
                    <a:pt x="10694" y="21600"/>
                  </a:lnTo>
                  <a:lnTo>
                    <a:pt x="12918" y="21500"/>
                  </a:lnTo>
                  <a:lnTo>
                    <a:pt x="14929" y="21399"/>
                  </a:lnTo>
                  <a:lnTo>
                    <a:pt x="16941" y="21073"/>
                  </a:lnTo>
                  <a:lnTo>
                    <a:pt x="18476" y="20646"/>
                  </a:lnTo>
                  <a:lnTo>
                    <a:pt x="19165" y="20344"/>
                  </a:lnTo>
                  <a:lnTo>
                    <a:pt x="19800" y="19917"/>
                  </a:lnTo>
                  <a:lnTo>
                    <a:pt x="20276" y="19490"/>
                  </a:lnTo>
                  <a:lnTo>
                    <a:pt x="20700" y="18963"/>
                  </a:lnTo>
                  <a:lnTo>
                    <a:pt x="21388" y="17807"/>
                  </a:lnTo>
                  <a:lnTo>
                    <a:pt x="21600" y="16326"/>
                  </a:lnTo>
                  <a:lnTo>
                    <a:pt x="21600" y="14844"/>
                  </a:lnTo>
                  <a:lnTo>
                    <a:pt x="21388" y="14015"/>
                  </a:lnTo>
                  <a:lnTo>
                    <a:pt x="20912" y="13161"/>
                  </a:lnTo>
                  <a:lnTo>
                    <a:pt x="20276" y="12533"/>
                  </a:lnTo>
                  <a:lnTo>
                    <a:pt x="19165" y="11805"/>
                  </a:lnTo>
                  <a:lnTo>
                    <a:pt x="17788" y="11051"/>
                  </a:lnTo>
                  <a:lnTo>
                    <a:pt x="13818" y="9268"/>
                  </a:lnTo>
                  <a:close/>
                </a:path>
              </a:pathLst>
            </a:cu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98B02772-2694-5160-3C90-39C4B41B8442}"/>
                </a:ext>
              </a:extLst>
            </p:cNvPr>
            <p:cNvSpPr/>
            <p:nvPr/>
          </p:nvSpPr>
          <p:spPr>
            <a:xfrm>
              <a:off x="808256" y="190336"/>
              <a:ext cx="145045" cy="4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17" y="2346"/>
                  </a:moveTo>
                  <a:lnTo>
                    <a:pt x="10117" y="204"/>
                  </a:lnTo>
                  <a:lnTo>
                    <a:pt x="0" y="204"/>
                  </a:lnTo>
                  <a:lnTo>
                    <a:pt x="0" y="21600"/>
                  </a:lnTo>
                  <a:lnTo>
                    <a:pt x="11161" y="21600"/>
                  </a:lnTo>
                  <a:lnTo>
                    <a:pt x="11161" y="5865"/>
                  </a:lnTo>
                  <a:lnTo>
                    <a:pt x="11804" y="5228"/>
                  </a:lnTo>
                  <a:lnTo>
                    <a:pt x="12848" y="4692"/>
                  </a:lnTo>
                  <a:lnTo>
                    <a:pt x="14213" y="4259"/>
                  </a:lnTo>
                  <a:lnTo>
                    <a:pt x="17585" y="3851"/>
                  </a:lnTo>
                  <a:lnTo>
                    <a:pt x="19593" y="3723"/>
                  </a:lnTo>
                  <a:lnTo>
                    <a:pt x="21600" y="3723"/>
                  </a:lnTo>
                  <a:lnTo>
                    <a:pt x="21600" y="0"/>
                  </a:lnTo>
                  <a:lnTo>
                    <a:pt x="17906" y="102"/>
                  </a:lnTo>
                  <a:lnTo>
                    <a:pt x="16220" y="204"/>
                  </a:lnTo>
                  <a:lnTo>
                    <a:pt x="14855" y="408"/>
                  </a:lnTo>
                  <a:lnTo>
                    <a:pt x="13811" y="740"/>
                  </a:lnTo>
                  <a:lnTo>
                    <a:pt x="12526" y="1173"/>
                  </a:lnTo>
                  <a:lnTo>
                    <a:pt x="11483" y="1709"/>
                  </a:lnTo>
                  <a:lnTo>
                    <a:pt x="10439" y="2346"/>
                  </a:lnTo>
                  <a:lnTo>
                    <a:pt x="10117" y="2346"/>
                  </a:lnTo>
                  <a:close/>
                </a:path>
              </a:pathLst>
            </a:cu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Bahnschrift"/>
                  <a:ea typeface="Bahnschrift"/>
                  <a:cs typeface="Bahnschrift"/>
                  <a:sym typeface="Bahnschrift"/>
                </a:defRPr>
              </a:pPr>
              <a:endParaRPr>
                <a:latin typeface="Bahnschrift" panose="020B05020402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57806" y="1389464"/>
            <a:ext cx="7531781" cy="2246972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3600" b="0" i="0" spc="-200" baseline="0"/>
            </a:lvl1pPr>
          </a:lstStyle>
          <a:p>
            <a:r>
              <a:t>Presentation Name</a:t>
            </a:r>
            <a:br>
              <a:rPr/>
            </a:br>
            <a:r>
              <a:t>Title Case,</a:t>
            </a:r>
            <a:r>
              <a:rPr lang="en-US"/>
              <a:t>36</a:t>
            </a:r>
            <a:r>
              <a:t>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57806" y="3844339"/>
            <a:ext cx="7531780" cy="89108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 spc="-100" baseline="0">
                <a:solidFill>
                  <a:srgbClr val="FF66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First Name Last Name, 18 pt</a:t>
            </a:r>
            <a:br>
              <a:rPr lang="en-US"/>
            </a:br>
            <a:r>
              <a:rPr lang="en-US"/>
              <a:t>Title, 18 pt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C671D-7A59-E460-2F4B-4BCF478EA079}"/>
              </a:ext>
            </a:extLst>
          </p:cNvPr>
          <p:cNvSpPr/>
          <p:nvPr userDrawn="1"/>
        </p:nvSpPr>
        <p:spPr bwMode="gray">
          <a:xfrm>
            <a:off x="10399165" y="6324600"/>
            <a:ext cx="1792835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64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3255" y="2127459"/>
            <a:ext cx="8098183" cy="2164934"/>
          </a:xfrm>
        </p:spPr>
        <p:txBody>
          <a:bodyPr tIns="0" bIns="0" anchor="ctr">
            <a:noAutofit/>
          </a:bodyPr>
          <a:lstStyle>
            <a:lvl1pPr>
              <a:defRPr sz="3600" b="0" i="0"/>
            </a:lvl1pPr>
          </a:lstStyle>
          <a:p>
            <a:r>
              <a:t>White Divider – Title Case, 3</a:t>
            </a:r>
            <a:r>
              <a:rPr lang="en-US"/>
              <a:t>6</a:t>
            </a:r>
            <a:r>
              <a:t>pts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883CE1-7AAF-3017-B0A7-466EF3A17F73}"/>
              </a:ext>
            </a:extLst>
          </p:cNvPr>
          <p:cNvCxnSpPr>
            <a:cxnSpLocks/>
          </p:cNvCxnSpPr>
          <p:nvPr userDrawn="1"/>
        </p:nvCxnSpPr>
        <p:spPr>
          <a:xfrm>
            <a:off x="1558412" y="2127459"/>
            <a:ext cx="0" cy="2164933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361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6705" y="849507"/>
            <a:ext cx="9133053" cy="766364"/>
          </a:xfrm>
        </p:spPr>
        <p:txBody>
          <a:bodyPr anchor="ctr"/>
          <a:lstStyle>
            <a:lvl1pPr>
              <a:defRPr sz="3200" b="0" i="0" spc="-100" baseline="0">
                <a:solidFill>
                  <a:srgbClr val="FF6600"/>
                </a:solidFill>
              </a:defRPr>
            </a:lvl1pPr>
          </a:lstStyle>
          <a:p>
            <a:r>
              <a:t>Agenda</a:t>
            </a:r>
            <a:r>
              <a:rPr lang="en-US"/>
              <a:t> header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83159" y="1899240"/>
            <a:ext cx="8726598" cy="3663859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t>Click to add text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545787" y="1899242"/>
            <a:ext cx="0" cy="3663859"/>
          </a:xfrm>
          <a:prstGeom prst="line">
            <a:avLst/>
          </a:prstGeom>
          <a:ln w="127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576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 not remove" hidden="1">
            <a:extLst>
              <a:ext uri="{FF2B5EF4-FFF2-40B4-BE49-F238E27FC236}">
                <a16:creationId xmlns:a16="http://schemas.microsoft.com/office/drawing/2014/main" id="{3FCC5E9F-C07C-EA9E-EE61-DE76AAB915D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457200"/>
            <a:ext cx="11125198" cy="766364"/>
          </a:xfrm>
        </p:spPr>
        <p:txBody>
          <a:bodyPr/>
          <a:lstStyle>
            <a:lvl1pPr>
              <a:defRPr sz="3200" b="0" i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223564"/>
            <a:ext cx="9558591" cy="478671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82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214858CF-5C90-3096-4B8A-CE3A71C184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6001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416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4D9D74-F848-A078-6EC5-8FF52AC86C08}"/>
              </a:ext>
            </a:extLst>
          </p:cNvPr>
          <p:cNvSpPr/>
          <p:nvPr userDrawn="1"/>
        </p:nvSpPr>
        <p:spPr>
          <a:xfrm>
            <a:off x="4354346" y="0"/>
            <a:ext cx="7837653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C17C8B-9322-2D58-48B6-3B73A518A1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1666762"/>
            <a:ext cx="3544888" cy="406497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svg logo">
            <a:extLst>
              <a:ext uri="{FF2B5EF4-FFF2-40B4-BE49-F238E27FC236}">
                <a16:creationId xmlns:a16="http://schemas.microsoft.com/office/drawing/2014/main" id="{DD4A966F-CD87-8AB2-8113-D0D031763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9608" y="6448174"/>
            <a:ext cx="528992" cy="26553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86708BF-F20B-2B3D-BA34-43875513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2" y="457200"/>
            <a:ext cx="3544886" cy="120956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6220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4D9D74-F848-A078-6EC5-8FF52AC86C08}"/>
              </a:ext>
            </a:extLst>
          </p:cNvPr>
          <p:cNvSpPr/>
          <p:nvPr userDrawn="1"/>
        </p:nvSpPr>
        <p:spPr>
          <a:xfrm>
            <a:off x="7162908" y="0"/>
            <a:ext cx="5029091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C17C8B-9322-2D58-48B6-3B73A518A1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399" y="1223564"/>
            <a:ext cx="6171695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svg logo">
            <a:extLst>
              <a:ext uri="{FF2B5EF4-FFF2-40B4-BE49-F238E27FC236}">
                <a16:creationId xmlns:a16="http://schemas.microsoft.com/office/drawing/2014/main" id="{9B008AF8-8230-6173-EBFC-F4038FCA0E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9608" y="6448174"/>
            <a:ext cx="528992" cy="26553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72F626A-5898-E558-7B1B-AD29FAB7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2" y="457200"/>
            <a:ext cx="6171692" cy="7663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478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223564"/>
            <a:ext cx="5506720" cy="491053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223564"/>
            <a:ext cx="5410200" cy="491053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3B40AB-CFBB-6086-074A-EE39B7A2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2" y="457200"/>
            <a:ext cx="11125198" cy="7663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4070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 Gray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30021"/>
            <a:ext cx="12192000" cy="5194579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 b="0" i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457200"/>
            <a:ext cx="11125198" cy="766364"/>
          </a:xfrm>
        </p:spPr>
        <p:txBody>
          <a:bodyPr/>
          <a:lstStyle>
            <a:lvl1pPr>
              <a:defRPr sz="3200" b="0" i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1" y="6333336"/>
            <a:ext cx="9658350" cy="239650"/>
          </a:xfrm>
        </p:spPr>
        <p:txBody>
          <a:bodyPr lIns="91440" rIns="9144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" b="0" i="0" baseline="0">
                <a:solidFill>
                  <a:srgbClr val="797979"/>
                </a:solidFill>
              </a:defRPr>
            </a:lvl1pPr>
            <a:lvl2pPr marL="0" indent="0">
              <a:spcBef>
                <a:spcPts val="0"/>
              </a:spcBef>
              <a:buNone/>
              <a:defRPr sz="600">
                <a:solidFill>
                  <a:srgbClr val="797979"/>
                </a:solidFill>
              </a:defRPr>
            </a:lvl2pPr>
            <a:lvl3pPr marL="0" indent="0">
              <a:spcBef>
                <a:spcPts val="0"/>
              </a:spcBef>
              <a:buNone/>
              <a:defRPr sz="600">
                <a:solidFill>
                  <a:srgbClr val="797979"/>
                </a:solidFill>
              </a:defRPr>
            </a:lvl3pPr>
            <a:lvl4pPr marL="0" indent="0">
              <a:spcBef>
                <a:spcPts val="0"/>
              </a:spcBef>
              <a:buNone/>
              <a:defRPr sz="600">
                <a:solidFill>
                  <a:srgbClr val="797979"/>
                </a:solidFill>
              </a:defRPr>
            </a:lvl4pPr>
            <a:lvl5pPr marL="0" indent="0">
              <a:spcBef>
                <a:spcPts val="0"/>
              </a:spcBef>
              <a:buNone/>
              <a:defRPr sz="600">
                <a:solidFill>
                  <a:srgbClr val="797979"/>
                </a:solidFill>
              </a:defRPr>
            </a:lvl5pPr>
            <a:lvl6pPr marL="0" indent="0">
              <a:spcBef>
                <a:spcPts val="0"/>
              </a:spcBef>
              <a:buNone/>
              <a:defRPr sz="600">
                <a:solidFill>
                  <a:srgbClr val="797979"/>
                </a:solidFill>
              </a:defRPr>
            </a:lvl6pPr>
            <a:lvl7pPr marL="0" indent="0">
              <a:spcBef>
                <a:spcPts val="0"/>
              </a:spcBef>
              <a:buNone/>
              <a:defRPr sz="600">
                <a:solidFill>
                  <a:srgbClr val="797979"/>
                </a:solidFill>
              </a:defRPr>
            </a:lvl7pPr>
            <a:lvl8pPr marL="0" indent="0">
              <a:spcBef>
                <a:spcPts val="0"/>
              </a:spcBef>
              <a:buNone/>
              <a:defRPr sz="600">
                <a:solidFill>
                  <a:srgbClr val="797979"/>
                </a:solidFill>
              </a:defRPr>
            </a:lvl8pPr>
            <a:lvl9pPr marL="0" indent="0">
              <a:spcBef>
                <a:spcPts val="0"/>
              </a:spcBef>
              <a:buNone/>
              <a:defRPr sz="600">
                <a:solidFill>
                  <a:srgbClr val="797979"/>
                </a:solidFill>
              </a:defRPr>
            </a:lvl9pPr>
          </a:lstStyle>
          <a:p>
            <a:pPr lvl="0"/>
            <a:r>
              <a:t>*Footnote/source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101249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ement Slid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6B9956-60FA-8C11-063C-5139E37F7D01}"/>
              </a:ext>
            </a:extLst>
          </p:cNvPr>
          <p:cNvSpPr/>
          <p:nvPr userDrawn="1"/>
        </p:nvSpPr>
        <p:spPr bwMode="hidden">
          <a:xfrm>
            <a:off x="533400" y="533400"/>
            <a:ext cx="11125200" cy="5791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A48235AD-CFDA-EBBA-4A7A-ACE6CD00BA7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403814"/>
            <a:ext cx="9645206" cy="2246972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85000"/>
              </a:lnSpc>
              <a:defRPr sz="5400" b="0" i="0" spc="-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Statement</a:t>
            </a:r>
            <a:r>
              <a:t>,</a:t>
            </a:r>
            <a:r>
              <a:rPr lang="en-US"/>
              <a:t> 54</a:t>
            </a:r>
            <a:r>
              <a:t>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6102" y="4117975"/>
            <a:ext cx="7543800" cy="96287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Subordinate statement</a:t>
            </a:r>
            <a:r>
              <a:t>,</a:t>
            </a:r>
            <a:r>
              <a:rPr lang="en-US"/>
              <a:t> 28</a:t>
            </a:r>
            <a:r>
              <a:t>pt</a:t>
            </a:r>
            <a:br>
              <a:rPr lang="en-US"/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2364331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Interlocking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406130-1F7C-4610-B6F8-CFAD474A07CF}"/>
              </a:ext>
            </a:extLst>
          </p:cNvPr>
          <p:cNvSpPr/>
          <p:nvPr/>
        </p:nvSpPr>
        <p:spPr>
          <a:xfrm>
            <a:off x="0" y="1130021"/>
            <a:ext cx="12192000" cy="519457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182880" rIns="182880" rtlCol="0" anchor="t" anchorCtr="0"/>
          <a:lstStyle/>
          <a:p>
            <a:pPr>
              <a:lnSpc>
                <a:spcPct val="90000"/>
              </a:lnSpc>
            </a:pPr>
            <a:endParaRPr sz="2000">
              <a:solidFill>
                <a:schemeClr val="tx1"/>
              </a:solidFill>
            </a:endParaRPr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50" hasCustomPrompt="1"/>
          </p:nvPr>
        </p:nvSpPr>
        <p:spPr bwMode="white">
          <a:xfrm>
            <a:off x="533400" y="1714500"/>
            <a:ext cx="3559506" cy="4038600"/>
          </a:xfrm>
          <a:solidFill>
            <a:srgbClr val="FFFFFF"/>
          </a:solidFill>
          <a:ln>
            <a:noFill/>
          </a:ln>
          <a:effectLst>
            <a:outerShdw dist="38100" dir="5400000" algn="t" rotWithShape="0">
              <a:schemeClr val="tx2"/>
            </a:outerShdw>
          </a:effectLst>
        </p:spPr>
        <p:txBody>
          <a:bodyPr lIns="228600" tIns="274320" rIns="228600" anchor="t" anchorCtr="0">
            <a:noAutofit/>
          </a:bodyPr>
          <a:lstStyle>
            <a:lvl1pPr marL="0" indent="0">
              <a:spcAft>
                <a:spcPts val="1200"/>
              </a:spcAft>
              <a:buNone/>
              <a:defRPr sz="1800" b="0" i="0">
                <a:solidFill>
                  <a:srgbClr val="FF6600"/>
                </a:solidFill>
              </a:defRPr>
            </a:lvl1pPr>
            <a:lvl2pPr marL="177800" indent="-177800">
              <a:spcBef>
                <a:spcPts val="600"/>
              </a:spcBef>
              <a:defRPr sz="1600" b="0" i="0">
                <a:solidFill>
                  <a:srgbClr val="000000"/>
                </a:solidFill>
              </a:defRPr>
            </a:lvl2pPr>
            <a:lvl3pPr marL="342900" indent="-165100">
              <a:defRPr sz="1600" b="0" i="0">
                <a:solidFill>
                  <a:srgbClr val="000000"/>
                </a:solidFill>
              </a:defRPr>
            </a:lvl3pPr>
            <a:lvl4pPr marL="1143000" indent="-182880">
              <a:defRPr sz="1100"/>
            </a:lvl4pPr>
            <a:lvl5pPr marL="1463040" indent="-182880">
              <a:defRPr sz="1100"/>
            </a:lvl5pPr>
          </a:lstStyle>
          <a:p>
            <a:pPr lvl="0"/>
            <a:r>
              <a:t>Click to add text</a:t>
            </a:r>
          </a:p>
          <a:p>
            <a:pPr lvl="1"/>
            <a:r>
              <a:rPr lang="en-US"/>
              <a:t>Bulleted text</a:t>
            </a:r>
            <a:endParaRPr/>
          </a:p>
          <a:p>
            <a:pPr lvl="2"/>
            <a:r>
              <a:t>Third level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A7E3BB6-56E7-BD54-461B-295C33572EA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white">
          <a:xfrm>
            <a:off x="4316247" y="1714500"/>
            <a:ext cx="3559506" cy="4038600"/>
          </a:xfrm>
          <a:solidFill>
            <a:srgbClr val="FFFFFF"/>
          </a:solidFill>
          <a:ln>
            <a:noFill/>
          </a:ln>
          <a:effectLst>
            <a:outerShdw dist="38100" dir="5400000" algn="t" rotWithShape="0">
              <a:schemeClr val="tx2"/>
            </a:outerShdw>
          </a:effectLst>
        </p:spPr>
        <p:txBody>
          <a:bodyPr lIns="228600" tIns="274320" rIns="228600" anchor="t" anchorCtr="0">
            <a:noAutofit/>
          </a:bodyPr>
          <a:lstStyle>
            <a:lvl1pPr marL="0" indent="0">
              <a:spcAft>
                <a:spcPts val="1200"/>
              </a:spcAft>
              <a:buNone/>
              <a:defRPr sz="1800" b="0" i="0">
                <a:solidFill>
                  <a:srgbClr val="FF6600"/>
                </a:solidFill>
              </a:defRPr>
            </a:lvl1pPr>
            <a:lvl2pPr marL="177800" indent="-177800">
              <a:spcBef>
                <a:spcPts val="600"/>
              </a:spcBef>
              <a:defRPr sz="1600" b="0" i="0">
                <a:solidFill>
                  <a:srgbClr val="000000"/>
                </a:solidFill>
              </a:defRPr>
            </a:lvl2pPr>
            <a:lvl3pPr marL="342900" indent="-165100">
              <a:defRPr sz="1600" b="0" i="0">
                <a:solidFill>
                  <a:srgbClr val="000000"/>
                </a:solidFill>
              </a:defRPr>
            </a:lvl3pPr>
            <a:lvl4pPr marL="1143000" indent="-182880">
              <a:defRPr sz="1100"/>
            </a:lvl4pPr>
            <a:lvl5pPr marL="1463040" indent="-182880">
              <a:defRPr sz="1100"/>
            </a:lvl5pPr>
          </a:lstStyle>
          <a:p>
            <a:pPr lvl="0"/>
            <a:r>
              <a:t>Click to add text</a:t>
            </a:r>
          </a:p>
          <a:p>
            <a:pPr lvl="1"/>
            <a:r>
              <a:rPr lang="en-US"/>
              <a:t>Bulleted text</a:t>
            </a:r>
            <a:endParaRPr/>
          </a:p>
          <a:p>
            <a:pPr lvl="2"/>
            <a:r>
              <a:t>Third level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39DCB74-3452-4F98-7DEE-0EA00029CE7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white">
          <a:xfrm>
            <a:off x="8099094" y="1714500"/>
            <a:ext cx="3559506" cy="4038600"/>
          </a:xfrm>
          <a:solidFill>
            <a:srgbClr val="FFFFFF"/>
          </a:solidFill>
          <a:ln>
            <a:noFill/>
          </a:ln>
          <a:effectLst>
            <a:outerShdw dist="38100" dir="5400000" algn="t" rotWithShape="0">
              <a:schemeClr val="tx2"/>
            </a:outerShdw>
          </a:effectLst>
        </p:spPr>
        <p:txBody>
          <a:bodyPr lIns="228600" tIns="274320" rIns="228600" anchor="t" anchorCtr="0">
            <a:noAutofit/>
          </a:bodyPr>
          <a:lstStyle>
            <a:lvl1pPr marL="0" indent="0">
              <a:spcAft>
                <a:spcPts val="1200"/>
              </a:spcAft>
              <a:buNone/>
              <a:defRPr sz="1800" b="0" i="0">
                <a:solidFill>
                  <a:srgbClr val="FF6600"/>
                </a:solidFill>
              </a:defRPr>
            </a:lvl1pPr>
            <a:lvl2pPr marL="177800" indent="-177800">
              <a:spcBef>
                <a:spcPts val="600"/>
              </a:spcBef>
              <a:defRPr sz="1600" b="0" i="0">
                <a:solidFill>
                  <a:srgbClr val="000000"/>
                </a:solidFill>
              </a:defRPr>
            </a:lvl2pPr>
            <a:lvl3pPr marL="342900" indent="-165100">
              <a:defRPr sz="1600" b="0" i="0">
                <a:solidFill>
                  <a:srgbClr val="000000"/>
                </a:solidFill>
              </a:defRPr>
            </a:lvl3pPr>
            <a:lvl4pPr marL="1143000" indent="-182880">
              <a:defRPr sz="1100"/>
            </a:lvl4pPr>
            <a:lvl5pPr marL="1463040" indent="-182880">
              <a:defRPr sz="1100"/>
            </a:lvl5pPr>
          </a:lstStyle>
          <a:p>
            <a:pPr lvl="0"/>
            <a:r>
              <a:t>Click to add text</a:t>
            </a:r>
          </a:p>
          <a:p>
            <a:pPr lvl="1"/>
            <a:r>
              <a:rPr lang="en-US"/>
              <a:t>Bulleted text</a:t>
            </a:r>
            <a:endParaRPr/>
          </a:p>
          <a:p>
            <a:pPr lvl="2"/>
            <a:r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D96796-EE20-D705-4CCD-C4A12543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077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terlocking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4A9FBB-76DB-4F80-915D-6F321B85EC5D}"/>
              </a:ext>
            </a:extLst>
          </p:cNvPr>
          <p:cNvSpPr/>
          <p:nvPr/>
        </p:nvSpPr>
        <p:spPr>
          <a:xfrm>
            <a:off x="0" y="1130021"/>
            <a:ext cx="12192000" cy="5194579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182880" rIns="182880" rtlCol="0" anchor="t" anchorCtr="0"/>
          <a:lstStyle/>
          <a:p>
            <a:pPr>
              <a:lnSpc>
                <a:spcPct val="90000"/>
              </a:lnSpc>
            </a:pPr>
            <a:endParaRPr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2" y="1714500"/>
            <a:ext cx="5431877" cy="553998"/>
          </a:xfrm>
          <a:solidFill>
            <a:schemeClr val="bg2"/>
          </a:solidFill>
        </p:spPr>
        <p:txBody>
          <a:bodyPr wrap="square" lIns="182880" tIns="137160" rIns="182880" bIns="13716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9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33402" y="2268498"/>
            <a:ext cx="5431877" cy="3484601"/>
          </a:xfrm>
          <a:solidFill>
            <a:srgbClr val="FFFFFF"/>
          </a:solidFill>
          <a:ln>
            <a:noFill/>
          </a:ln>
        </p:spPr>
        <p:txBody>
          <a:bodyPr lIns="182880" tIns="274320" rIns="182880" anchor="t" anchorCtr="0">
            <a:noAutofit/>
          </a:bodyPr>
          <a:lstStyle>
            <a:lvl1pPr marL="182880" indent="-182880">
              <a:defRPr sz="1600" b="0" i="0">
                <a:solidFill>
                  <a:srgbClr val="000000"/>
                </a:solidFill>
              </a:defRPr>
            </a:lvl1pPr>
            <a:lvl2pPr marL="463550" indent="-228600">
              <a:defRPr sz="1600" b="0" i="0">
                <a:solidFill>
                  <a:srgbClr val="000000"/>
                </a:solidFill>
              </a:defRPr>
            </a:lvl2pPr>
            <a:lvl3pPr marL="682625" indent="-182563">
              <a:defRPr sz="1600" b="0" i="0">
                <a:solidFill>
                  <a:srgbClr val="000000"/>
                </a:solidFill>
              </a:defRPr>
            </a:lvl3pPr>
            <a:lvl4pPr marL="1143000" indent="-182880">
              <a:defRPr sz="1600" b="0" i="0">
                <a:solidFill>
                  <a:srgbClr val="000000"/>
                </a:solidFill>
              </a:defRPr>
            </a:lvl4pPr>
            <a:lvl5pPr marL="1463040" indent="-182880">
              <a:defRPr sz="1600" b="0" i="0">
                <a:solidFill>
                  <a:srgbClr val="000000"/>
                </a:solidFill>
              </a:defRPr>
            </a:lvl5pPr>
          </a:lstStyle>
          <a:p>
            <a:pPr lvl="0"/>
            <a:r>
              <a:t>Click to add text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8" hasCustomPrompt="1"/>
          </p:nvPr>
        </p:nvSpPr>
        <p:spPr>
          <a:xfrm>
            <a:off x="6226720" y="1714500"/>
            <a:ext cx="5431877" cy="553998"/>
          </a:xfrm>
          <a:solidFill>
            <a:schemeClr val="bg2"/>
          </a:solidFill>
        </p:spPr>
        <p:txBody>
          <a:bodyPr wrap="square" lIns="182880" tIns="137160" rIns="182880" bIns="13716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9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226720" y="2268498"/>
            <a:ext cx="5431877" cy="3484601"/>
          </a:xfrm>
          <a:solidFill>
            <a:srgbClr val="FFFFFF"/>
          </a:solidFill>
          <a:ln>
            <a:noFill/>
          </a:ln>
        </p:spPr>
        <p:txBody>
          <a:bodyPr lIns="182880" tIns="274320" rIns="182880" anchor="t" anchorCtr="0">
            <a:noAutofit/>
          </a:bodyPr>
          <a:lstStyle>
            <a:lvl1pPr marL="182880" indent="-182880">
              <a:defRPr sz="1600" b="0" i="0">
                <a:solidFill>
                  <a:srgbClr val="000000"/>
                </a:solidFill>
              </a:defRPr>
            </a:lvl1pPr>
            <a:lvl2pPr marL="463550" indent="-228600">
              <a:defRPr sz="1600" b="0" i="0">
                <a:solidFill>
                  <a:srgbClr val="000000"/>
                </a:solidFill>
              </a:defRPr>
            </a:lvl2pPr>
            <a:lvl3pPr marL="682625" indent="-182563">
              <a:defRPr sz="1600" b="0" i="0">
                <a:solidFill>
                  <a:srgbClr val="000000"/>
                </a:solidFill>
              </a:defRPr>
            </a:lvl3pPr>
            <a:lvl4pPr marL="1143000" indent="-182880">
              <a:defRPr sz="1600" b="0" i="0">
                <a:solidFill>
                  <a:srgbClr val="000000"/>
                </a:solidFill>
              </a:defRPr>
            </a:lvl4pPr>
            <a:lvl5pPr marL="1463040" indent="-182880">
              <a:defRPr sz="1600" b="0" i="0">
                <a:solidFill>
                  <a:srgbClr val="000000"/>
                </a:solidFill>
              </a:defRPr>
            </a:lvl5pPr>
          </a:lstStyle>
          <a:p>
            <a:pPr lvl="0"/>
            <a:r>
              <a:t>Click to add text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5611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terlocking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35E1FE-0BE3-4491-ABDE-9729AAEE37AB}"/>
              </a:ext>
            </a:extLst>
          </p:cNvPr>
          <p:cNvSpPr/>
          <p:nvPr/>
        </p:nvSpPr>
        <p:spPr>
          <a:xfrm>
            <a:off x="0" y="1130021"/>
            <a:ext cx="12192000" cy="519457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182880" rIns="182880" rtlCol="0" anchor="t" anchorCtr="0"/>
          <a:lstStyle/>
          <a:p>
            <a:pPr>
              <a:lnSpc>
                <a:spcPct val="90000"/>
              </a:lnSpc>
            </a:pPr>
            <a:endParaRPr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2" y="1714500"/>
            <a:ext cx="3559504" cy="553998"/>
          </a:xfrm>
          <a:solidFill>
            <a:schemeClr val="bg2"/>
          </a:solidFill>
        </p:spPr>
        <p:txBody>
          <a:bodyPr wrap="square" lIns="182880" tIns="137160" rIns="182880" bIns="13716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9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533402" y="2268498"/>
            <a:ext cx="3559504" cy="3484601"/>
          </a:xfrm>
          <a:solidFill>
            <a:srgbClr val="FFFFFF"/>
          </a:solidFill>
          <a:ln>
            <a:noFill/>
          </a:ln>
        </p:spPr>
        <p:txBody>
          <a:bodyPr lIns="182880" tIns="274320" rIns="182880" anchor="t" anchorCtr="0">
            <a:noAutofit/>
          </a:bodyPr>
          <a:lstStyle>
            <a:lvl1pPr marL="182880" indent="-182880">
              <a:defRPr sz="1600" b="0" i="0">
                <a:solidFill>
                  <a:srgbClr val="000000"/>
                </a:solidFill>
              </a:defRPr>
            </a:lvl1pPr>
            <a:lvl2pPr marL="463550" indent="-228600">
              <a:defRPr sz="1600" b="0" i="0">
                <a:solidFill>
                  <a:srgbClr val="000000"/>
                </a:solidFill>
              </a:defRPr>
            </a:lvl2pPr>
            <a:lvl3pPr marL="682625" indent="-182563">
              <a:defRPr sz="1600" b="0" i="0">
                <a:solidFill>
                  <a:srgbClr val="000000"/>
                </a:solidFill>
              </a:defRPr>
            </a:lvl3pPr>
            <a:lvl4pPr marL="1143000" indent="-182880">
              <a:defRPr sz="1600" b="0" i="0">
                <a:solidFill>
                  <a:srgbClr val="000000"/>
                </a:solidFill>
              </a:defRPr>
            </a:lvl4pPr>
            <a:lvl5pPr marL="1463040" indent="-182880">
              <a:defRPr sz="1600" b="0" i="0">
                <a:solidFill>
                  <a:srgbClr val="000000"/>
                </a:solidFill>
              </a:defRPr>
            </a:lvl5pPr>
          </a:lstStyle>
          <a:p>
            <a:pPr lvl="0"/>
            <a:r>
              <a:t>Click to add text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3" hasCustomPrompt="1"/>
          </p:nvPr>
        </p:nvSpPr>
        <p:spPr>
          <a:xfrm>
            <a:off x="4316248" y="1714500"/>
            <a:ext cx="3559504" cy="553998"/>
          </a:xfrm>
          <a:solidFill>
            <a:schemeClr val="bg2"/>
          </a:solidFill>
        </p:spPr>
        <p:txBody>
          <a:bodyPr wrap="square" lIns="182880" tIns="137160" rIns="182880" bIns="13716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9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4316248" y="2268498"/>
            <a:ext cx="3559504" cy="3484601"/>
          </a:xfrm>
          <a:solidFill>
            <a:srgbClr val="FFFFFF"/>
          </a:solidFill>
          <a:ln>
            <a:noFill/>
          </a:ln>
        </p:spPr>
        <p:txBody>
          <a:bodyPr lIns="182880" tIns="274320" rIns="182880" anchor="t" anchorCtr="0">
            <a:noAutofit/>
          </a:bodyPr>
          <a:lstStyle>
            <a:lvl1pPr marL="182880" indent="-182880">
              <a:defRPr sz="1600" b="0" i="0">
                <a:solidFill>
                  <a:srgbClr val="000000"/>
                </a:solidFill>
              </a:defRPr>
            </a:lvl1pPr>
            <a:lvl2pPr marL="463550" indent="-228600">
              <a:defRPr sz="1600" b="0" i="0">
                <a:solidFill>
                  <a:srgbClr val="000000"/>
                </a:solidFill>
              </a:defRPr>
            </a:lvl2pPr>
            <a:lvl3pPr marL="682625" indent="-182563">
              <a:defRPr sz="1600" b="0" i="0">
                <a:solidFill>
                  <a:srgbClr val="000000"/>
                </a:solidFill>
              </a:defRPr>
            </a:lvl3pPr>
            <a:lvl4pPr marL="1143000" indent="-182880">
              <a:defRPr sz="1600" b="0" i="0">
                <a:solidFill>
                  <a:srgbClr val="000000"/>
                </a:solidFill>
              </a:defRPr>
            </a:lvl4pPr>
            <a:lvl5pPr marL="1463040" indent="-182880">
              <a:defRPr sz="1600" b="0" i="0">
                <a:solidFill>
                  <a:srgbClr val="000000"/>
                </a:solidFill>
              </a:defRPr>
            </a:lvl5pPr>
          </a:lstStyle>
          <a:p>
            <a:pPr lvl="0"/>
            <a:r>
              <a:t>Click to add text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4" hasCustomPrompt="1"/>
          </p:nvPr>
        </p:nvSpPr>
        <p:spPr>
          <a:xfrm>
            <a:off x="8099094" y="1714500"/>
            <a:ext cx="3559504" cy="553998"/>
          </a:xfrm>
          <a:solidFill>
            <a:schemeClr val="bg2"/>
          </a:solidFill>
        </p:spPr>
        <p:txBody>
          <a:bodyPr wrap="square" lIns="182880" tIns="137160" rIns="182880" bIns="13716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9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8099094" y="2268498"/>
            <a:ext cx="3559504" cy="3484601"/>
          </a:xfrm>
          <a:solidFill>
            <a:srgbClr val="FFFFFF"/>
          </a:solidFill>
          <a:ln>
            <a:noFill/>
          </a:ln>
        </p:spPr>
        <p:txBody>
          <a:bodyPr lIns="182880" tIns="274320" rIns="182880" anchor="t" anchorCtr="0">
            <a:noAutofit/>
          </a:bodyPr>
          <a:lstStyle>
            <a:lvl1pPr marL="182880" indent="-182880">
              <a:defRPr sz="1600" b="0" i="0">
                <a:solidFill>
                  <a:srgbClr val="000000"/>
                </a:solidFill>
              </a:defRPr>
            </a:lvl1pPr>
            <a:lvl2pPr marL="463550" indent="-228600">
              <a:defRPr sz="1600" b="0" i="0">
                <a:solidFill>
                  <a:srgbClr val="000000"/>
                </a:solidFill>
              </a:defRPr>
            </a:lvl2pPr>
            <a:lvl3pPr marL="682625" indent="-182563">
              <a:defRPr sz="1600" b="0" i="0">
                <a:solidFill>
                  <a:srgbClr val="000000"/>
                </a:solidFill>
              </a:defRPr>
            </a:lvl3pPr>
            <a:lvl4pPr marL="1143000" indent="-182880">
              <a:defRPr sz="1600" b="0" i="0">
                <a:solidFill>
                  <a:srgbClr val="000000"/>
                </a:solidFill>
              </a:defRPr>
            </a:lvl4pPr>
            <a:lvl5pPr marL="1463040" indent="-182880">
              <a:defRPr sz="1600" b="0" i="0">
                <a:solidFill>
                  <a:srgbClr val="000000"/>
                </a:solidFill>
              </a:defRPr>
            </a:lvl5pPr>
          </a:lstStyle>
          <a:p>
            <a:pPr lvl="0"/>
            <a:r>
              <a:t>Click to add text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351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terlocking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406130-1F7C-4610-B6F8-CFAD474A07CF}"/>
              </a:ext>
            </a:extLst>
          </p:cNvPr>
          <p:cNvSpPr/>
          <p:nvPr/>
        </p:nvSpPr>
        <p:spPr>
          <a:xfrm>
            <a:off x="0" y="1130021"/>
            <a:ext cx="12192000" cy="519457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182880" rIns="182880" rtlCol="0" anchor="t" anchorCtr="0"/>
          <a:lstStyle/>
          <a:p>
            <a:pPr>
              <a:lnSpc>
                <a:spcPct val="90000"/>
              </a:lnSpc>
            </a:pPr>
            <a:endParaRPr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3" hasCustomPrompt="1"/>
          </p:nvPr>
        </p:nvSpPr>
        <p:spPr>
          <a:xfrm>
            <a:off x="533403" y="1714500"/>
            <a:ext cx="2623316" cy="553998"/>
          </a:xfrm>
          <a:solidFill>
            <a:schemeClr val="bg2"/>
          </a:solidFill>
        </p:spPr>
        <p:txBody>
          <a:bodyPr wrap="square" lIns="182880" tIns="137160" rIns="182880" bIns="13716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9pPr>
          </a:lstStyle>
          <a:p>
            <a:pPr lvl="0"/>
            <a:r>
              <a:t>Header</a:t>
            </a:r>
            <a:r>
              <a:rPr lang="en-US"/>
              <a:t>text</a:t>
            </a:r>
            <a:endParaRPr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50" hasCustomPrompt="1"/>
          </p:nvPr>
        </p:nvSpPr>
        <p:spPr bwMode="white">
          <a:xfrm>
            <a:off x="533403" y="2268498"/>
            <a:ext cx="2623316" cy="3484601"/>
          </a:xfrm>
          <a:solidFill>
            <a:srgbClr val="FFFFFF"/>
          </a:solidFill>
          <a:ln>
            <a:noFill/>
          </a:ln>
        </p:spPr>
        <p:txBody>
          <a:bodyPr lIns="182880" tIns="182880" rIns="182880" anchor="t" anchorCtr="0">
            <a:noAutofit/>
          </a:bodyPr>
          <a:lstStyle>
            <a:lvl1pPr marL="182880" indent="-182880">
              <a:defRPr sz="1600" b="0" i="0">
                <a:solidFill>
                  <a:srgbClr val="000000"/>
                </a:solidFill>
              </a:defRPr>
            </a:lvl1pPr>
            <a:lvl2pPr marL="463550" indent="-228600">
              <a:defRPr sz="1600" b="0" i="0">
                <a:solidFill>
                  <a:srgbClr val="000000"/>
                </a:solidFill>
              </a:defRPr>
            </a:lvl2pPr>
            <a:lvl3pPr marL="682625" indent="-182563">
              <a:defRPr sz="1600" b="0" i="0">
                <a:solidFill>
                  <a:srgbClr val="000000"/>
                </a:solidFill>
              </a:defRPr>
            </a:lvl3pPr>
            <a:lvl4pPr marL="1143000" indent="-182880">
              <a:defRPr sz="1100"/>
            </a:lvl4pPr>
            <a:lvl5pPr marL="1463040" indent="-182880">
              <a:defRPr sz="1100"/>
            </a:lvl5pPr>
          </a:lstStyle>
          <a:p>
            <a:pPr lvl="0"/>
            <a:r>
              <a:t>Click to add text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75" name="Text Placeholder 13"/>
          <p:cNvSpPr>
            <a:spLocks noGrp="1"/>
          </p:cNvSpPr>
          <p:nvPr>
            <p:ph type="body" sz="quarter" idx="54" hasCustomPrompt="1"/>
          </p:nvPr>
        </p:nvSpPr>
        <p:spPr>
          <a:xfrm>
            <a:off x="3360164" y="1714500"/>
            <a:ext cx="2644915" cy="553998"/>
          </a:xfrm>
          <a:solidFill>
            <a:schemeClr val="bg2"/>
          </a:solidFill>
        </p:spPr>
        <p:txBody>
          <a:bodyPr wrap="square" lIns="182880" tIns="137160" rIns="182880" bIns="13716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9pPr>
          </a:lstStyle>
          <a:p>
            <a:pPr lvl="0"/>
            <a:r>
              <a:t>Header</a:t>
            </a:r>
            <a:r>
              <a:rPr lang="en-US"/>
              <a:t>text</a:t>
            </a:r>
            <a:endParaRPr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57" hasCustomPrompt="1"/>
          </p:nvPr>
        </p:nvSpPr>
        <p:spPr bwMode="white">
          <a:xfrm>
            <a:off x="3360164" y="2268498"/>
            <a:ext cx="2644915" cy="3484601"/>
          </a:xfrm>
          <a:solidFill>
            <a:srgbClr val="FFFFFF"/>
          </a:solidFill>
          <a:ln>
            <a:noFill/>
          </a:ln>
        </p:spPr>
        <p:txBody>
          <a:bodyPr lIns="182880" tIns="182880" rIns="182880" anchor="t" anchorCtr="0">
            <a:noAutofit/>
          </a:bodyPr>
          <a:lstStyle>
            <a:lvl1pPr marL="182880" indent="-182880">
              <a:defRPr sz="1600" b="0" i="0">
                <a:solidFill>
                  <a:srgbClr val="000000"/>
                </a:solidFill>
              </a:defRPr>
            </a:lvl1pPr>
            <a:lvl2pPr marL="463550" indent="-228600">
              <a:defRPr sz="1600" b="0" i="0">
                <a:solidFill>
                  <a:srgbClr val="000000"/>
                </a:solidFill>
              </a:defRPr>
            </a:lvl2pPr>
            <a:lvl3pPr marL="682625" indent="-182563">
              <a:defRPr sz="1600" b="0" i="0">
                <a:solidFill>
                  <a:srgbClr val="000000"/>
                </a:solidFill>
              </a:defRPr>
            </a:lvl3pPr>
            <a:lvl4pPr marL="1143000" indent="-182880">
              <a:defRPr sz="1100"/>
            </a:lvl4pPr>
            <a:lvl5pPr marL="1463040" indent="-182880">
              <a:defRPr sz="1100"/>
            </a:lvl5pPr>
          </a:lstStyle>
          <a:p>
            <a:pPr lvl="0"/>
            <a:r>
              <a:t>Click to add text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76" name="Text Placeholder 13"/>
          <p:cNvSpPr>
            <a:spLocks noGrp="1"/>
          </p:cNvSpPr>
          <p:nvPr>
            <p:ph type="body" sz="quarter" idx="55" hasCustomPrompt="1"/>
          </p:nvPr>
        </p:nvSpPr>
        <p:spPr>
          <a:xfrm>
            <a:off x="6208524" y="1714500"/>
            <a:ext cx="2623315" cy="553998"/>
          </a:xfrm>
          <a:solidFill>
            <a:schemeClr val="bg2"/>
          </a:solidFill>
        </p:spPr>
        <p:txBody>
          <a:bodyPr wrap="square" lIns="182880" tIns="137160" rIns="182880" bIns="13716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9pPr>
          </a:lstStyle>
          <a:p>
            <a:pPr lvl="0"/>
            <a:r>
              <a:t>Header</a:t>
            </a:r>
            <a:r>
              <a:rPr lang="en-US"/>
              <a:t>text</a:t>
            </a:r>
            <a:endParaRPr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58" hasCustomPrompt="1"/>
          </p:nvPr>
        </p:nvSpPr>
        <p:spPr bwMode="white">
          <a:xfrm>
            <a:off x="6208524" y="2268498"/>
            <a:ext cx="2623315" cy="3484601"/>
          </a:xfrm>
          <a:solidFill>
            <a:srgbClr val="FFFFFF"/>
          </a:solidFill>
          <a:ln>
            <a:noFill/>
          </a:ln>
        </p:spPr>
        <p:txBody>
          <a:bodyPr lIns="182880" tIns="182880" rIns="182880" anchor="t" anchorCtr="0">
            <a:noAutofit/>
          </a:bodyPr>
          <a:lstStyle>
            <a:lvl1pPr marL="182880" indent="-182880">
              <a:defRPr sz="1600" b="0" i="0">
                <a:solidFill>
                  <a:srgbClr val="000000"/>
                </a:solidFill>
              </a:defRPr>
            </a:lvl1pPr>
            <a:lvl2pPr marL="463550" indent="-228600">
              <a:defRPr sz="1600" b="0" i="0">
                <a:solidFill>
                  <a:srgbClr val="000000"/>
                </a:solidFill>
              </a:defRPr>
            </a:lvl2pPr>
            <a:lvl3pPr marL="682625" indent="-182563">
              <a:defRPr sz="1600" b="0" i="0">
                <a:solidFill>
                  <a:srgbClr val="000000"/>
                </a:solidFill>
              </a:defRPr>
            </a:lvl3pPr>
            <a:lvl4pPr marL="1143000" indent="-182880">
              <a:defRPr sz="1100"/>
            </a:lvl4pPr>
            <a:lvl5pPr marL="1463040" indent="-182880">
              <a:defRPr sz="1100"/>
            </a:lvl5pPr>
          </a:lstStyle>
          <a:p>
            <a:pPr lvl="0"/>
            <a:r>
              <a:t>Click to add text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81" name="Text Placeholder 13"/>
          <p:cNvSpPr>
            <a:spLocks noGrp="1"/>
          </p:cNvSpPr>
          <p:nvPr>
            <p:ph type="body" sz="quarter" idx="60" hasCustomPrompt="1"/>
          </p:nvPr>
        </p:nvSpPr>
        <p:spPr>
          <a:xfrm>
            <a:off x="9035284" y="1714500"/>
            <a:ext cx="2623316" cy="553998"/>
          </a:xfrm>
          <a:solidFill>
            <a:schemeClr val="bg2"/>
          </a:solidFill>
        </p:spPr>
        <p:txBody>
          <a:bodyPr wrap="square" lIns="182880" tIns="137160" rIns="182880" bIns="13716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2F2F2"/>
                </a:solidFill>
              </a:defRPr>
            </a:lvl9pPr>
          </a:lstStyle>
          <a:p>
            <a:pPr lvl="0"/>
            <a:r>
              <a:t>Header</a:t>
            </a:r>
            <a:r>
              <a:rPr lang="en-US"/>
              <a:t>text</a:t>
            </a:r>
            <a:endParaRPr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59" hasCustomPrompt="1"/>
          </p:nvPr>
        </p:nvSpPr>
        <p:spPr bwMode="white">
          <a:xfrm>
            <a:off x="9035284" y="2268498"/>
            <a:ext cx="2623316" cy="3484601"/>
          </a:xfrm>
          <a:solidFill>
            <a:srgbClr val="FFFFFF"/>
          </a:solidFill>
          <a:ln>
            <a:noFill/>
          </a:ln>
        </p:spPr>
        <p:txBody>
          <a:bodyPr lIns="182880" tIns="182880" rIns="182880" anchor="t" anchorCtr="0">
            <a:noAutofit/>
          </a:bodyPr>
          <a:lstStyle>
            <a:lvl1pPr marL="182880" indent="-182880">
              <a:defRPr sz="1600" b="0" i="0">
                <a:solidFill>
                  <a:srgbClr val="000000"/>
                </a:solidFill>
              </a:defRPr>
            </a:lvl1pPr>
            <a:lvl2pPr marL="463550" indent="-228600">
              <a:defRPr sz="1600" b="0" i="0">
                <a:solidFill>
                  <a:srgbClr val="000000"/>
                </a:solidFill>
              </a:defRPr>
            </a:lvl2pPr>
            <a:lvl3pPr marL="682625" indent="-182563">
              <a:defRPr sz="1600" b="0" i="0">
                <a:solidFill>
                  <a:srgbClr val="000000"/>
                </a:solidFill>
              </a:defRPr>
            </a:lvl3pPr>
            <a:lvl4pPr marL="1143000" indent="-182880">
              <a:defRPr sz="1100"/>
            </a:lvl4pPr>
            <a:lvl5pPr marL="1463040" indent="-182880">
              <a:defRPr sz="1100"/>
            </a:lvl5pPr>
          </a:lstStyle>
          <a:p>
            <a:pPr lvl="0"/>
            <a:r>
              <a:t>Click to add text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060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B (Fiserv-Cent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37E1B7-00D9-F0DD-D1C1-48A3C9A98B64}"/>
              </a:ext>
            </a:extLst>
          </p:cNvPr>
          <p:cNvSpPr/>
          <p:nvPr userDrawn="1"/>
        </p:nvSpPr>
        <p:spPr>
          <a:xfrm>
            <a:off x="0" y="0"/>
            <a:ext cx="12192000" cy="63246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EC0AAE-DAB1-4C12-989C-DD64CB00E6F1}"/>
              </a:ext>
            </a:extLst>
          </p:cNvPr>
          <p:cNvGrpSpPr/>
          <p:nvPr/>
        </p:nvGrpSpPr>
        <p:grpSpPr>
          <a:xfrm>
            <a:off x="838485" y="725715"/>
            <a:ext cx="10471332" cy="3314717"/>
            <a:chOff x="838484" y="725713"/>
            <a:chExt cx="10471332" cy="331471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70406DF-48BC-4F81-A282-4C89F68C8E73}"/>
                </a:ext>
              </a:extLst>
            </p:cNvPr>
            <p:cNvCxnSpPr/>
            <p:nvPr/>
          </p:nvCxnSpPr>
          <p:spPr>
            <a:xfrm flipV="1">
              <a:off x="838484" y="725714"/>
              <a:ext cx="0" cy="653143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712DCAC-DD4C-4ABB-95A9-806A94884A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484" y="725713"/>
              <a:ext cx="10471332" cy="1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6C9631-E79C-4F7C-80A6-4808086DB6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03284" y="725715"/>
              <a:ext cx="0" cy="3314715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E3935C-6183-4F33-AC68-B0708E31E944}"/>
              </a:ext>
            </a:extLst>
          </p:cNvPr>
          <p:cNvGrpSpPr/>
          <p:nvPr/>
        </p:nvGrpSpPr>
        <p:grpSpPr>
          <a:xfrm rot="10800000">
            <a:off x="838485" y="2389826"/>
            <a:ext cx="10471332" cy="3314717"/>
            <a:chOff x="838484" y="725713"/>
            <a:chExt cx="10471332" cy="331471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3C26C04-D744-4DAE-8CE8-5057116A8205}"/>
                </a:ext>
              </a:extLst>
            </p:cNvPr>
            <p:cNvCxnSpPr/>
            <p:nvPr/>
          </p:nvCxnSpPr>
          <p:spPr>
            <a:xfrm flipV="1">
              <a:off x="838484" y="725714"/>
              <a:ext cx="0" cy="653143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B342BE2-471D-4475-A343-CE2740552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484" y="725713"/>
              <a:ext cx="10471332" cy="1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D7287C2-244E-4940-B720-60BE0B4800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03284" y="725715"/>
              <a:ext cx="0" cy="3314715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689064" y="2097119"/>
            <a:ext cx="8928894" cy="1691992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 spc="-150" baseline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9pPr>
          </a:lstStyle>
          <a:p>
            <a:pPr lvl="0"/>
            <a:r>
              <a:t>Insert quotation here using 32 pt sentence case. It is not necessary to add quotation marks to the text.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766062" y="3938380"/>
            <a:ext cx="5851896" cy="460375"/>
          </a:xfrm>
        </p:spPr>
        <p:txBody>
          <a:bodyPr>
            <a:noAutofit/>
          </a:bodyPr>
          <a:lstStyle>
            <a:lvl1pPr marL="228600" indent="-22860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Bahnschrift" panose="020B0604020202020204" pitchFamily="34" charset="0"/>
              <a:buChar char="–"/>
              <a:defRPr sz="2000" b="0" i="0">
                <a:solidFill>
                  <a:schemeClr val="tx1"/>
                </a:solidFill>
              </a:defRPr>
            </a:lvl1pPr>
            <a:lvl2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2pPr>
            <a:lvl3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3pPr>
            <a:lvl4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4pPr>
            <a:lvl5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5pPr>
            <a:lvl6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6pPr>
            <a:lvl7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7pPr>
            <a:lvl8pPr marL="228600" indent="-22860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Char char="–"/>
              <a:defRPr sz="2000"/>
            </a:lvl8pPr>
            <a:lvl9pPr marL="0" indent="0" algn="r">
              <a:lnSpc>
                <a:spcPct val="100000"/>
              </a:lnSpc>
              <a:spcBef>
                <a:spcPts val="0"/>
              </a:spcBef>
              <a:buFont typeface="Bahnschrift" panose="020B0604020202020204" pitchFamily="34" charset="0"/>
              <a:buNone/>
              <a:defRPr sz="2000"/>
            </a:lvl9pPr>
          </a:lstStyle>
          <a:p>
            <a:pPr lvl="0"/>
            <a:r>
              <a:t>Quotation attribution or source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8A0B67-689D-6FD1-3271-CFC3CC163B83}"/>
              </a:ext>
            </a:extLst>
          </p:cNvPr>
          <p:cNvGrpSpPr/>
          <p:nvPr userDrawn="1"/>
        </p:nvGrpSpPr>
        <p:grpSpPr>
          <a:xfrm>
            <a:off x="321471" y="1531917"/>
            <a:ext cx="934831" cy="737514"/>
            <a:chOff x="321471" y="1531917"/>
            <a:chExt cx="934831" cy="73751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D151AB0-BFE9-4CC9-8763-6A3B395FE92B}"/>
                </a:ext>
              </a:extLst>
            </p:cNvPr>
            <p:cNvGrpSpPr/>
            <p:nvPr/>
          </p:nvGrpSpPr>
          <p:grpSpPr bwMode="ltGray">
            <a:xfrm>
              <a:off x="321471" y="1531917"/>
              <a:ext cx="934831" cy="737514"/>
              <a:chOff x="3175" y="1360488"/>
              <a:chExt cx="2752724" cy="2171700"/>
            </a:xfrm>
            <a:noFill/>
          </p:grpSpPr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9BD8B369-5DFE-4676-85B7-75F9E099BF3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525587" y="1360488"/>
                <a:ext cx="1230312" cy="2171700"/>
              </a:xfrm>
              <a:custGeom>
                <a:avLst/>
                <a:gdLst>
                  <a:gd name="T0" fmla="*/ 328 w 775"/>
                  <a:gd name="T1" fmla="*/ 593 h 1368"/>
                  <a:gd name="T2" fmla="*/ 333 w 775"/>
                  <a:gd name="T3" fmla="*/ 513 h 1368"/>
                  <a:gd name="T4" fmla="*/ 346 w 775"/>
                  <a:gd name="T5" fmla="*/ 445 h 1368"/>
                  <a:gd name="T6" fmla="*/ 367 w 775"/>
                  <a:gd name="T7" fmla="*/ 386 h 1368"/>
                  <a:gd name="T8" fmla="*/ 396 w 775"/>
                  <a:gd name="T9" fmla="*/ 334 h 1368"/>
                  <a:gd name="T10" fmla="*/ 428 w 775"/>
                  <a:gd name="T11" fmla="*/ 291 h 1368"/>
                  <a:gd name="T12" fmla="*/ 465 w 775"/>
                  <a:gd name="T13" fmla="*/ 256 h 1368"/>
                  <a:gd name="T14" fmla="*/ 504 w 775"/>
                  <a:gd name="T15" fmla="*/ 227 h 1368"/>
                  <a:gd name="T16" fmla="*/ 545 w 775"/>
                  <a:gd name="T17" fmla="*/ 203 h 1368"/>
                  <a:gd name="T18" fmla="*/ 585 w 775"/>
                  <a:gd name="T19" fmla="*/ 185 h 1368"/>
                  <a:gd name="T20" fmla="*/ 625 w 775"/>
                  <a:gd name="T21" fmla="*/ 172 h 1368"/>
                  <a:gd name="T22" fmla="*/ 695 w 775"/>
                  <a:gd name="T23" fmla="*/ 157 h 1368"/>
                  <a:gd name="T24" fmla="*/ 744 w 775"/>
                  <a:gd name="T25" fmla="*/ 152 h 1368"/>
                  <a:gd name="T26" fmla="*/ 763 w 775"/>
                  <a:gd name="T27" fmla="*/ 0 h 1368"/>
                  <a:gd name="T28" fmla="*/ 725 w 775"/>
                  <a:gd name="T29" fmla="*/ 2 h 1368"/>
                  <a:gd name="T30" fmla="*/ 655 w 775"/>
                  <a:gd name="T31" fmla="*/ 5 h 1368"/>
                  <a:gd name="T32" fmla="*/ 588 w 775"/>
                  <a:gd name="T33" fmla="*/ 12 h 1368"/>
                  <a:gd name="T34" fmla="*/ 526 w 775"/>
                  <a:gd name="T35" fmla="*/ 23 h 1368"/>
                  <a:gd name="T36" fmla="*/ 467 w 775"/>
                  <a:gd name="T37" fmla="*/ 36 h 1368"/>
                  <a:gd name="T38" fmla="*/ 415 w 775"/>
                  <a:gd name="T39" fmla="*/ 52 h 1368"/>
                  <a:gd name="T40" fmla="*/ 366 w 775"/>
                  <a:gd name="T41" fmla="*/ 70 h 1368"/>
                  <a:gd name="T42" fmla="*/ 321 w 775"/>
                  <a:gd name="T43" fmla="*/ 90 h 1368"/>
                  <a:gd name="T44" fmla="*/ 280 w 775"/>
                  <a:gd name="T45" fmla="*/ 111 h 1368"/>
                  <a:gd name="T46" fmla="*/ 242 w 775"/>
                  <a:gd name="T47" fmla="*/ 134 h 1368"/>
                  <a:gd name="T48" fmla="*/ 209 w 775"/>
                  <a:gd name="T49" fmla="*/ 159 h 1368"/>
                  <a:gd name="T50" fmla="*/ 163 w 775"/>
                  <a:gd name="T51" fmla="*/ 197 h 1368"/>
                  <a:gd name="T52" fmla="*/ 114 w 775"/>
                  <a:gd name="T53" fmla="*/ 252 h 1368"/>
                  <a:gd name="T54" fmla="*/ 76 w 775"/>
                  <a:gd name="T55" fmla="*/ 308 h 1368"/>
                  <a:gd name="T56" fmla="*/ 48 w 775"/>
                  <a:gd name="T57" fmla="*/ 364 h 1368"/>
                  <a:gd name="T58" fmla="*/ 26 w 775"/>
                  <a:gd name="T59" fmla="*/ 418 h 1368"/>
                  <a:gd name="T60" fmla="*/ 13 w 775"/>
                  <a:gd name="T61" fmla="*/ 467 h 1368"/>
                  <a:gd name="T62" fmla="*/ 5 w 775"/>
                  <a:gd name="T63" fmla="*/ 511 h 1368"/>
                  <a:gd name="T64" fmla="*/ 0 w 775"/>
                  <a:gd name="T65" fmla="*/ 574 h 1368"/>
                  <a:gd name="T66" fmla="*/ 0 w 775"/>
                  <a:gd name="T67" fmla="*/ 1368 h 1368"/>
                  <a:gd name="T68" fmla="*/ 775 w 775"/>
                  <a:gd name="T69" fmla="*/ 593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75" h="1368">
                    <a:moveTo>
                      <a:pt x="328" y="593"/>
                    </a:moveTo>
                    <a:lnTo>
                      <a:pt x="328" y="593"/>
                    </a:lnTo>
                    <a:lnTo>
                      <a:pt x="329" y="551"/>
                    </a:lnTo>
                    <a:lnTo>
                      <a:pt x="333" y="513"/>
                    </a:lnTo>
                    <a:lnTo>
                      <a:pt x="339" y="477"/>
                    </a:lnTo>
                    <a:lnTo>
                      <a:pt x="346" y="445"/>
                    </a:lnTo>
                    <a:lnTo>
                      <a:pt x="357" y="414"/>
                    </a:lnTo>
                    <a:lnTo>
                      <a:pt x="367" y="386"/>
                    </a:lnTo>
                    <a:lnTo>
                      <a:pt x="382" y="358"/>
                    </a:lnTo>
                    <a:lnTo>
                      <a:pt x="396" y="334"/>
                    </a:lnTo>
                    <a:lnTo>
                      <a:pt x="411" y="312"/>
                    </a:lnTo>
                    <a:lnTo>
                      <a:pt x="428" y="291"/>
                    </a:lnTo>
                    <a:lnTo>
                      <a:pt x="447" y="272"/>
                    </a:lnTo>
                    <a:lnTo>
                      <a:pt x="465" y="256"/>
                    </a:lnTo>
                    <a:lnTo>
                      <a:pt x="485" y="240"/>
                    </a:lnTo>
                    <a:lnTo>
                      <a:pt x="504" y="227"/>
                    </a:lnTo>
                    <a:lnTo>
                      <a:pt x="525" y="214"/>
                    </a:lnTo>
                    <a:lnTo>
                      <a:pt x="545" y="203"/>
                    </a:lnTo>
                    <a:lnTo>
                      <a:pt x="565" y="194"/>
                    </a:lnTo>
                    <a:lnTo>
                      <a:pt x="585" y="185"/>
                    </a:lnTo>
                    <a:lnTo>
                      <a:pt x="606" y="178"/>
                    </a:lnTo>
                    <a:lnTo>
                      <a:pt x="625" y="172"/>
                    </a:lnTo>
                    <a:lnTo>
                      <a:pt x="662" y="163"/>
                    </a:lnTo>
                    <a:lnTo>
                      <a:pt x="695" y="157"/>
                    </a:lnTo>
                    <a:lnTo>
                      <a:pt x="723" y="153"/>
                    </a:lnTo>
                    <a:lnTo>
                      <a:pt x="744" y="152"/>
                    </a:lnTo>
                    <a:lnTo>
                      <a:pt x="763" y="151"/>
                    </a:lnTo>
                    <a:lnTo>
                      <a:pt x="763" y="0"/>
                    </a:lnTo>
                    <a:lnTo>
                      <a:pt x="763" y="0"/>
                    </a:lnTo>
                    <a:lnTo>
                      <a:pt x="725" y="2"/>
                    </a:lnTo>
                    <a:lnTo>
                      <a:pt x="689" y="3"/>
                    </a:lnTo>
                    <a:lnTo>
                      <a:pt x="655" y="5"/>
                    </a:lnTo>
                    <a:lnTo>
                      <a:pt x="620" y="9"/>
                    </a:lnTo>
                    <a:lnTo>
                      <a:pt x="588" y="12"/>
                    </a:lnTo>
                    <a:lnTo>
                      <a:pt x="556" y="17"/>
                    </a:lnTo>
                    <a:lnTo>
                      <a:pt x="526" y="23"/>
                    </a:lnTo>
                    <a:lnTo>
                      <a:pt x="496" y="29"/>
                    </a:lnTo>
                    <a:lnTo>
                      <a:pt x="467" y="36"/>
                    </a:lnTo>
                    <a:lnTo>
                      <a:pt x="441" y="43"/>
                    </a:lnTo>
                    <a:lnTo>
                      <a:pt x="415" y="52"/>
                    </a:lnTo>
                    <a:lnTo>
                      <a:pt x="390" y="60"/>
                    </a:lnTo>
                    <a:lnTo>
                      <a:pt x="366" y="70"/>
                    </a:lnTo>
                    <a:lnTo>
                      <a:pt x="343" y="79"/>
                    </a:lnTo>
                    <a:lnTo>
                      <a:pt x="321" y="90"/>
                    </a:lnTo>
                    <a:lnTo>
                      <a:pt x="299" y="99"/>
                    </a:lnTo>
                    <a:lnTo>
                      <a:pt x="280" y="111"/>
                    </a:lnTo>
                    <a:lnTo>
                      <a:pt x="260" y="122"/>
                    </a:lnTo>
                    <a:lnTo>
                      <a:pt x="242" y="134"/>
                    </a:lnTo>
                    <a:lnTo>
                      <a:pt x="225" y="146"/>
                    </a:lnTo>
                    <a:lnTo>
                      <a:pt x="209" y="159"/>
                    </a:lnTo>
                    <a:lnTo>
                      <a:pt x="192" y="171"/>
                    </a:lnTo>
                    <a:lnTo>
                      <a:pt x="163" y="197"/>
                    </a:lnTo>
                    <a:lnTo>
                      <a:pt x="137" y="225"/>
                    </a:lnTo>
                    <a:lnTo>
                      <a:pt x="114" y="252"/>
                    </a:lnTo>
                    <a:lnTo>
                      <a:pt x="94" y="281"/>
                    </a:lnTo>
                    <a:lnTo>
                      <a:pt x="76" y="308"/>
                    </a:lnTo>
                    <a:lnTo>
                      <a:pt x="61" y="337"/>
                    </a:lnTo>
                    <a:lnTo>
                      <a:pt x="48" y="364"/>
                    </a:lnTo>
                    <a:lnTo>
                      <a:pt x="36" y="392"/>
                    </a:lnTo>
                    <a:lnTo>
                      <a:pt x="26" y="418"/>
                    </a:lnTo>
                    <a:lnTo>
                      <a:pt x="19" y="443"/>
                    </a:lnTo>
                    <a:lnTo>
                      <a:pt x="13" y="467"/>
                    </a:lnTo>
                    <a:lnTo>
                      <a:pt x="8" y="489"/>
                    </a:lnTo>
                    <a:lnTo>
                      <a:pt x="5" y="511"/>
                    </a:lnTo>
                    <a:lnTo>
                      <a:pt x="1" y="547"/>
                    </a:lnTo>
                    <a:lnTo>
                      <a:pt x="0" y="574"/>
                    </a:lnTo>
                    <a:lnTo>
                      <a:pt x="0" y="593"/>
                    </a:lnTo>
                    <a:lnTo>
                      <a:pt x="0" y="1368"/>
                    </a:lnTo>
                    <a:lnTo>
                      <a:pt x="775" y="1368"/>
                    </a:lnTo>
                    <a:lnTo>
                      <a:pt x="775" y="593"/>
                    </a:lnTo>
                    <a:lnTo>
                      <a:pt x="328" y="593"/>
                    </a:lnTo>
                    <a:close/>
                  </a:path>
                </a:pathLst>
              </a:custGeom>
              <a:grpFill/>
              <a:ln w="15875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6699CC"/>
                  </a:buClr>
                </a:pPr>
                <a:endParaRPr sz="1800" b="0" i="0">
                  <a:solidFill>
                    <a:srgbClr val="6699CC"/>
                  </a:solidFill>
                  <a:latin typeface="+mn-lt"/>
                  <a:cs typeface="Bahnschrift" panose="020B0604020202020204" pitchFamily="34" charset="0"/>
                </a:endParaRPr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99BF4D91-5C77-49E3-9891-AE488BF56C1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175" y="1360488"/>
                <a:ext cx="1230312" cy="2171700"/>
              </a:xfrm>
              <a:custGeom>
                <a:avLst/>
                <a:gdLst>
                  <a:gd name="T0" fmla="*/ 328 w 775"/>
                  <a:gd name="T1" fmla="*/ 593 h 1368"/>
                  <a:gd name="T2" fmla="*/ 333 w 775"/>
                  <a:gd name="T3" fmla="*/ 513 h 1368"/>
                  <a:gd name="T4" fmla="*/ 347 w 775"/>
                  <a:gd name="T5" fmla="*/ 445 h 1368"/>
                  <a:gd name="T6" fmla="*/ 369 w 775"/>
                  <a:gd name="T7" fmla="*/ 386 h 1368"/>
                  <a:gd name="T8" fmla="*/ 396 w 775"/>
                  <a:gd name="T9" fmla="*/ 334 h 1368"/>
                  <a:gd name="T10" fmla="*/ 430 w 775"/>
                  <a:gd name="T11" fmla="*/ 291 h 1368"/>
                  <a:gd name="T12" fmla="*/ 465 w 775"/>
                  <a:gd name="T13" fmla="*/ 256 h 1368"/>
                  <a:gd name="T14" fmla="*/ 505 w 775"/>
                  <a:gd name="T15" fmla="*/ 227 h 1368"/>
                  <a:gd name="T16" fmla="*/ 545 w 775"/>
                  <a:gd name="T17" fmla="*/ 203 h 1368"/>
                  <a:gd name="T18" fmla="*/ 587 w 775"/>
                  <a:gd name="T19" fmla="*/ 185 h 1368"/>
                  <a:gd name="T20" fmla="*/ 626 w 775"/>
                  <a:gd name="T21" fmla="*/ 172 h 1368"/>
                  <a:gd name="T22" fmla="*/ 696 w 775"/>
                  <a:gd name="T23" fmla="*/ 157 h 1368"/>
                  <a:gd name="T24" fmla="*/ 744 w 775"/>
                  <a:gd name="T25" fmla="*/ 152 h 1368"/>
                  <a:gd name="T26" fmla="*/ 763 w 775"/>
                  <a:gd name="T27" fmla="*/ 0 h 1368"/>
                  <a:gd name="T28" fmla="*/ 727 w 775"/>
                  <a:gd name="T29" fmla="*/ 2 h 1368"/>
                  <a:gd name="T30" fmla="*/ 655 w 775"/>
                  <a:gd name="T31" fmla="*/ 5 h 1368"/>
                  <a:gd name="T32" fmla="*/ 588 w 775"/>
                  <a:gd name="T33" fmla="*/ 12 h 1368"/>
                  <a:gd name="T34" fmla="*/ 526 w 775"/>
                  <a:gd name="T35" fmla="*/ 23 h 1368"/>
                  <a:gd name="T36" fmla="*/ 469 w 775"/>
                  <a:gd name="T37" fmla="*/ 36 h 1368"/>
                  <a:gd name="T38" fmla="*/ 415 w 775"/>
                  <a:gd name="T39" fmla="*/ 52 h 1368"/>
                  <a:gd name="T40" fmla="*/ 366 w 775"/>
                  <a:gd name="T41" fmla="*/ 70 h 1368"/>
                  <a:gd name="T42" fmla="*/ 321 w 775"/>
                  <a:gd name="T43" fmla="*/ 90 h 1368"/>
                  <a:gd name="T44" fmla="*/ 281 w 775"/>
                  <a:gd name="T45" fmla="*/ 111 h 1368"/>
                  <a:gd name="T46" fmla="*/ 242 w 775"/>
                  <a:gd name="T47" fmla="*/ 134 h 1368"/>
                  <a:gd name="T48" fmla="*/ 209 w 775"/>
                  <a:gd name="T49" fmla="*/ 159 h 1368"/>
                  <a:gd name="T50" fmla="*/ 164 w 775"/>
                  <a:gd name="T51" fmla="*/ 197 h 1368"/>
                  <a:gd name="T52" fmla="*/ 115 w 775"/>
                  <a:gd name="T53" fmla="*/ 252 h 1368"/>
                  <a:gd name="T54" fmla="*/ 77 w 775"/>
                  <a:gd name="T55" fmla="*/ 308 h 1368"/>
                  <a:gd name="T56" fmla="*/ 48 w 775"/>
                  <a:gd name="T57" fmla="*/ 364 h 1368"/>
                  <a:gd name="T58" fmla="*/ 28 w 775"/>
                  <a:gd name="T59" fmla="*/ 418 h 1368"/>
                  <a:gd name="T60" fmla="*/ 14 w 775"/>
                  <a:gd name="T61" fmla="*/ 467 h 1368"/>
                  <a:gd name="T62" fmla="*/ 5 w 775"/>
                  <a:gd name="T63" fmla="*/ 511 h 1368"/>
                  <a:gd name="T64" fmla="*/ 0 w 775"/>
                  <a:gd name="T65" fmla="*/ 574 h 1368"/>
                  <a:gd name="T66" fmla="*/ 0 w 775"/>
                  <a:gd name="T67" fmla="*/ 1368 h 1368"/>
                  <a:gd name="T68" fmla="*/ 775 w 775"/>
                  <a:gd name="T69" fmla="*/ 593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75" h="1368">
                    <a:moveTo>
                      <a:pt x="328" y="593"/>
                    </a:moveTo>
                    <a:lnTo>
                      <a:pt x="328" y="593"/>
                    </a:lnTo>
                    <a:lnTo>
                      <a:pt x="329" y="551"/>
                    </a:lnTo>
                    <a:lnTo>
                      <a:pt x="333" y="513"/>
                    </a:lnTo>
                    <a:lnTo>
                      <a:pt x="339" y="477"/>
                    </a:lnTo>
                    <a:lnTo>
                      <a:pt x="347" y="445"/>
                    </a:lnTo>
                    <a:lnTo>
                      <a:pt x="357" y="414"/>
                    </a:lnTo>
                    <a:lnTo>
                      <a:pt x="369" y="386"/>
                    </a:lnTo>
                    <a:lnTo>
                      <a:pt x="382" y="358"/>
                    </a:lnTo>
                    <a:lnTo>
                      <a:pt x="396" y="334"/>
                    </a:lnTo>
                    <a:lnTo>
                      <a:pt x="412" y="312"/>
                    </a:lnTo>
                    <a:lnTo>
                      <a:pt x="430" y="291"/>
                    </a:lnTo>
                    <a:lnTo>
                      <a:pt x="448" y="272"/>
                    </a:lnTo>
                    <a:lnTo>
                      <a:pt x="465" y="256"/>
                    </a:lnTo>
                    <a:lnTo>
                      <a:pt x="486" y="240"/>
                    </a:lnTo>
                    <a:lnTo>
                      <a:pt x="505" y="227"/>
                    </a:lnTo>
                    <a:lnTo>
                      <a:pt x="525" y="214"/>
                    </a:lnTo>
                    <a:lnTo>
                      <a:pt x="545" y="203"/>
                    </a:lnTo>
                    <a:lnTo>
                      <a:pt x="567" y="194"/>
                    </a:lnTo>
                    <a:lnTo>
                      <a:pt x="587" y="185"/>
                    </a:lnTo>
                    <a:lnTo>
                      <a:pt x="606" y="178"/>
                    </a:lnTo>
                    <a:lnTo>
                      <a:pt x="626" y="172"/>
                    </a:lnTo>
                    <a:lnTo>
                      <a:pt x="662" y="163"/>
                    </a:lnTo>
                    <a:lnTo>
                      <a:pt x="696" y="157"/>
                    </a:lnTo>
                    <a:lnTo>
                      <a:pt x="723" y="153"/>
                    </a:lnTo>
                    <a:lnTo>
                      <a:pt x="744" y="152"/>
                    </a:lnTo>
                    <a:lnTo>
                      <a:pt x="763" y="151"/>
                    </a:lnTo>
                    <a:lnTo>
                      <a:pt x="763" y="0"/>
                    </a:lnTo>
                    <a:lnTo>
                      <a:pt x="763" y="0"/>
                    </a:lnTo>
                    <a:lnTo>
                      <a:pt x="727" y="2"/>
                    </a:lnTo>
                    <a:lnTo>
                      <a:pt x="690" y="3"/>
                    </a:lnTo>
                    <a:lnTo>
                      <a:pt x="655" y="5"/>
                    </a:lnTo>
                    <a:lnTo>
                      <a:pt x="620" y="9"/>
                    </a:lnTo>
                    <a:lnTo>
                      <a:pt x="588" y="12"/>
                    </a:lnTo>
                    <a:lnTo>
                      <a:pt x="556" y="17"/>
                    </a:lnTo>
                    <a:lnTo>
                      <a:pt x="526" y="23"/>
                    </a:lnTo>
                    <a:lnTo>
                      <a:pt x="496" y="29"/>
                    </a:lnTo>
                    <a:lnTo>
                      <a:pt x="469" y="36"/>
                    </a:lnTo>
                    <a:lnTo>
                      <a:pt x="442" y="43"/>
                    </a:lnTo>
                    <a:lnTo>
                      <a:pt x="415" y="52"/>
                    </a:lnTo>
                    <a:lnTo>
                      <a:pt x="390" y="60"/>
                    </a:lnTo>
                    <a:lnTo>
                      <a:pt x="366" y="70"/>
                    </a:lnTo>
                    <a:lnTo>
                      <a:pt x="344" y="79"/>
                    </a:lnTo>
                    <a:lnTo>
                      <a:pt x="321" y="90"/>
                    </a:lnTo>
                    <a:lnTo>
                      <a:pt x="301" y="99"/>
                    </a:lnTo>
                    <a:lnTo>
                      <a:pt x="281" y="111"/>
                    </a:lnTo>
                    <a:lnTo>
                      <a:pt x="262" y="122"/>
                    </a:lnTo>
                    <a:lnTo>
                      <a:pt x="242" y="134"/>
                    </a:lnTo>
                    <a:lnTo>
                      <a:pt x="226" y="146"/>
                    </a:lnTo>
                    <a:lnTo>
                      <a:pt x="209" y="159"/>
                    </a:lnTo>
                    <a:lnTo>
                      <a:pt x="194" y="171"/>
                    </a:lnTo>
                    <a:lnTo>
                      <a:pt x="164" y="197"/>
                    </a:lnTo>
                    <a:lnTo>
                      <a:pt x="138" y="225"/>
                    </a:lnTo>
                    <a:lnTo>
                      <a:pt x="115" y="252"/>
                    </a:lnTo>
                    <a:lnTo>
                      <a:pt x="95" y="281"/>
                    </a:lnTo>
                    <a:lnTo>
                      <a:pt x="77" y="308"/>
                    </a:lnTo>
                    <a:lnTo>
                      <a:pt x="61" y="337"/>
                    </a:lnTo>
                    <a:lnTo>
                      <a:pt x="48" y="364"/>
                    </a:lnTo>
                    <a:lnTo>
                      <a:pt x="36" y="392"/>
                    </a:lnTo>
                    <a:lnTo>
                      <a:pt x="28" y="418"/>
                    </a:lnTo>
                    <a:lnTo>
                      <a:pt x="19" y="443"/>
                    </a:lnTo>
                    <a:lnTo>
                      <a:pt x="14" y="467"/>
                    </a:lnTo>
                    <a:lnTo>
                      <a:pt x="9" y="489"/>
                    </a:lnTo>
                    <a:lnTo>
                      <a:pt x="5" y="511"/>
                    </a:lnTo>
                    <a:lnTo>
                      <a:pt x="2" y="547"/>
                    </a:lnTo>
                    <a:lnTo>
                      <a:pt x="0" y="574"/>
                    </a:lnTo>
                    <a:lnTo>
                      <a:pt x="0" y="593"/>
                    </a:lnTo>
                    <a:lnTo>
                      <a:pt x="0" y="1368"/>
                    </a:lnTo>
                    <a:lnTo>
                      <a:pt x="775" y="1368"/>
                    </a:lnTo>
                    <a:lnTo>
                      <a:pt x="775" y="593"/>
                    </a:lnTo>
                    <a:lnTo>
                      <a:pt x="328" y="593"/>
                    </a:lnTo>
                    <a:close/>
                  </a:path>
                </a:pathLst>
              </a:custGeom>
              <a:grpFill/>
              <a:ln w="15875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6699CC"/>
                  </a:buClr>
                </a:pPr>
                <a:endParaRPr sz="1800" b="0" i="0">
                  <a:solidFill>
                    <a:srgbClr val="6699CC"/>
                  </a:solidFill>
                  <a:latin typeface="+mn-lt"/>
                  <a:cs typeface="Bahnschrift" panose="020B0604020202020204" pitchFamily="34" charset="0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0125819-8A68-B7E4-ECDE-5B96BEBCCFD3}"/>
                </a:ext>
              </a:extLst>
            </p:cNvPr>
            <p:cNvSpPr/>
            <p:nvPr userDrawn="1"/>
          </p:nvSpPr>
          <p:spPr>
            <a:xfrm>
              <a:off x="321471" y="2241602"/>
              <a:ext cx="417817" cy="27829"/>
            </a:xfrm>
            <a:prstGeom prst="rect">
              <a:avLst/>
            </a:prstGeom>
            <a:solidFill>
              <a:srgbClr val="FF6600"/>
            </a:solidFill>
            <a:ln w="15875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buClr>
                  <a:srgbClr val="6699CC"/>
                </a:buClr>
              </a:pPr>
              <a:endParaRPr lang="en-US" b="0" i="0">
                <a:solidFill>
                  <a:srgbClr val="6699CC"/>
                </a:solidFill>
                <a:cs typeface="Bahnschrift" panose="020B06040202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6E6F4B5-E3F5-CCCB-E725-E3FF411C580E}"/>
                </a:ext>
              </a:extLst>
            </p:cNvPr>
            <p:cNvSpPr/>
            <p:nvPr userDrawn="1"/>
          </p:nvSpPr>
          <p:spPr>
            <a:xfrm>
              <a:off x="838485" y="2241602"/>
              <a:ext cx="417817" cy="27829"/>
            </a:xfrm>
            <a:prstGeom prst="rect">
              <a:avLst/>
            </a:prstGeom>
            <a:solidFill>
              <a:srgbClr val="FF6600"/>
            </a:solidFill>
            <a:ln w="15875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buClr>
                  <a:srgbClr val="6699CC"/>
                </a:buClr>
              </a:pPr>
              <a:endParaRPr lang="en-US" b="0" i="0">
                <a:solidFill>
                  <a:srgbClr val="6699CC"/>
                </a:solidFill>
                <a:cs typeface="Bahnschrift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AFF4C4D-34E3-B215-EB56-22792F5A9704}"/>
              </a:ext>
            </a:extLst>
          </p:cNvPr>
          <p:cNvGrpSpPr/>
          <p:nvPr userDrawn="1"/>
        </p:nvGrpSpPr>
        <p:grpSpPr>
          <a:xfrm rot="10800000">
            <a:off x="10835869" y="4233611"/>
            <a:ext cx="934831" cy="737514"/>
            <a:chOff x="321471" y="1531917"/>
            <a:chExt cx="934831" cy="7375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0120AC2-A6C8-DBF0-770A-7FA6EFC9AA0A}"/>
                </a:ext>
              </a:extLst>
            </p:cNvPr>
            <p:cNvGrpSpPr/>
            <p:nvPr/>
          </p:nvGrpSpPr>
          <p:grpSpPr bwMode="ltGray">
            <a:xfrm>
              <a:off x="321471" y="1531917"/>
              <a:ext cx="934831" cy="737514"/>
              <a:chOff x="3175" y="1360488"/>
              <a:chExt cx="2752724" cy="2171700"/>
            </a:xfrm>
            <a:noFill/>
          </p:grpSpPr>
          <p:sp>
            <p:nvSpPr>
              <p:cNvPr id="9" name="Freeform 24">
                <a:extLst>
                  <a:ext uri="{FF2B5EF4-FFF2-40B4-BE49-F238E27FC236}">
                    <a16:creationId xmlns:a16="http://schemas.microsoft.com/office/drawing/2014/main" id="{AD97A36E-E4AF-6838-639F-0F6CFDE4773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525587" y="1360488"/>
                <a:ext cx="1230312" cy="2171700"/>
              </a:xfrm>
              <a:custGeom>
                <a:avLst/>
                <a:gdLst>
                  <a:gd name="T0" fmla="*/ 328 w 775"/>
                  <a:gd name="T1" fmla="*/ 593 h 1368"/>
                  <a:gd name="T2" fmla="*/ 333 w 775"/>
                  <a:gd name="T3" fmla="*/ 513 h 1368"/>
                  <a:gd name="T4" fmla="*/ 346 w 775"/>
                  <a:gd name="T5" fmla="*/ 445 h 1368"/>
                  <a:gd name="T6" fmla="*/ 367 w 775"/>
                  <a:gd name="T7" fmla="*/ 386 h 1368"/>
                  <a:gd name="T8" fmla="*/ 396 w 775"/>
                  <a:gd name="T9" fmla="*/ 334 h 1368"/>
                  <a:gd name="T10" fmla="*/ 428 w 775"/>
                  <a:gd name="T11" fmla="*/ 291 h 1368"/>
                  <a:gd name="T12" fmla="*/ 465 w 775"/>
                  <a:gd name="T13" fmla="*/ 256 h 1368"/>
                  <a:gd name="T14" fmla="*/ 504 w 775"/>
                  <a:gd name="T15" fmla="*/ 227 h 1368"/>
                  <a:gd name="T16" fmla="*/ 545 w 775"/>
                  <a:gd name="T17" fmla="*/ 203 h 1368"/>
                  <a:gd name="T18" fmla="*/ 585 w 775"/>
                  <a:gd name="T19" fmla="*/ 185 h 1368"/>
                  <a:gd name="T20" fmla="*/ 625 w 775"/>
                  <a:gd name="T21" fmla="*/ 172 h 1368"/>
                  <a:gd name="T22" fmla="*/ 695 w 775"/>
                  <a:gd name="T23" fmla="*/ 157 h 1368"/>
                  <a:gd name="T24" fmla="*/ 744 w 775"/>
                  <a:gd name="T25" fmla="*/ 152 h 1368"/>
                  <a:gd name="T26" fmla="*/ 763 w 775"/>
                  <a:gd name="T27" fmla="*/ 0 h 1368"/>
                  <a:gd name="T28" fmla="*/ 725 w 775"/>
                  <a:gd name="T29" fmla="*/ 2 h 1368"/>
                  <a:gd name="T30" fmla="*/ 655 w 775"/>
                  <a:gd name="T31" fmla="*/ 5 h 1368"/>
                  <a:gd name="T32" fmla="*/ 588 w 775"/>
                  <a:gd name="T33" fmla="*/ 12 h 1368"/>
                  <a:gd name="T34" fmla="*/ 526 w 775"/>
                  <a:gd name="T35" fmla="*/ 23 h 1368"/>
                  <a:gd name="T36" fmla="*/ 467 w 775"/>
                  <a:gd name="T37" fmla="*/ 36 h 1368"/>
                  <a:gd name="T38" fmla="*/ 415 w 775"/>
                  <a:gd name="T39" fmla="*/ 52 h 1368"/>
                  <a:gd name="T40" fmla="*/ 366 w 775"/>
                  <a:gd name="T41" fmla="*/ 70 h 1368"/>
                  <a:gd name="T42" fmla="*/ 321 w 775"/>
                  <a:gd name="T43" fmla="*/ 90 h 1368"/>
                  <a:gd name="T44" fmla="*/ 280 w 775"/>
                  <a:gd name="T45" fmla="*/ 111 h 1368"/>
                  <a:gd name="T46" fmla="*/ 242 w 775"/>
                  <a:gd name="T47" fmla="*/ 134 h 1368"/>
                  <a:gd name="T48" fmla="*/ 209 w 775"/>
                  <a:gd name="T49" fmla="*/ 159 h 1368"/>
                  <a:gd name="T50" fmla="*/ 163 w 775"/>
                  <a:gd name="T51" fmla="*/ 197 h 1368"/>
                  <a:gd name="T52" fmla="*/ 114 w 775"/>
                  <a:gd name="T53" fmla="*/ 252 h 1368"/>
                  <a:gd name="T54" fmla="*/ 76 w 775"/>
                  <a:gd name="T55" fmla="*/ 308 h 1368"/>
                  <a:gd name="T56" fmla="*/ 48 w 775"/>
                  <a:gd name="T57" fmla="*/ 364 h 1368"/>
                  <a:gd name="T58" fmla="*/ 26 w 775"/>
                  <a:gd name="T59" fmla="*/ 418 h 1368"/>
                  <a:gd name="T60" fmla="*/ 13 w 775"/>
                  <a:gd name="T61" fmla="*/ 467 h 1368"/>
                  <a:gd name="T62" fmla="*/ 5 w 775"/>
                  <a:gd name="T63" fmla="*/ 511 h 1368"/>
                  <a:gd name="T64" fmla="*/ 0 w 775"/>
                  <a:gd name="T65" fmla="*/ 574 h 1368"/>
                  <a:gd name="T66" fmla="*/ 0 w 775"/>
                  <a:gd name="T67" fmla="*/ 1368 h 1368"/>
                  <a:gd name="T68" fmla="*/ 775 w 775"/>
                  <a:gd name="T69" fmla="*/ 593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75" h="1368">
                    <a:moveTo>
                      <a:pt x="328" y="593"/>
                    </a:moveTo>
                    <a:lnTo>
                      <a:pt x="328" y="593"/>
                    </a:lnTo>
                    <a:lnTo>
                      <a:pt x="329" y="551"/>
                    </a:lnTo>
                    <a:lnTo>
                      <a:pt x="333" y="513"/>
                    </a:lnTo>
                    <a:lnTo>
                      <a:pt x="339" y="477"/>
                    </a:lnTo>
                    <a:lnTo>
                      <a:pt x="346" y="445"/>
                    </a:lnTo>
                    <a:lnTo>
                      <a:pt x="357" y="414"/>
                    </a:lnTo>
                    <a:lnTo>
                      <a:pt x="367" y="386"/>
                    </a:lnTo>
                    <a:lnTo>
                      <a:pt x="382" y="358"/>
                    </a:lnTo>
                    <a:lnTo>
                      <a:pt x="396" y="334"/>
                    </a:lnTo>
                    <a:lnTo>
                      <a:pt x="411" y="312"/>
                    </a:lnTo>
                    <a:lnTo>
                      <a:pt x="428" y="291"/>
                    </a:lnTo>
                    <a:lnTo>
                      <a:pt x="447" y="272"/>
                    </a:lnTo>
                    <a:lnTo>
                      <a:pt x="465" y="256"/>
                    </a:lnTo>
                    <a:lnTo>
                      <a:pt x="485" y="240"/>
                    </a:lnTo>
                    <a:lnTo>
                      <a:pt x="504" y="227"/>
                    </a:lnTo>
                    <a:lnTo>
                      <a:pt x="525" y="214"/>
                    </a:lnTo>
                    <a:lnTo>
                      <a:pt x="545" y="203"/>
                    </a:lnTo>
                    <a:lnTo>
                      <a:pt x="565" y="194"/>
                    </a:lnTo>
                    <a:lnTo>
                      <a:pt x="585" y="185"/>
                    </a:lnTo>
                    <a:lnTo>
                      <a:pt x="606" y="178"/>
                    </a:lnTo>
                    <a:lnTo>
                      <a:pt x="625" y="172"/>
                    </a:lnTo>
                    <a:lnTo>
                      <a:pt x="662" y="163"/>
                    </a:lnTo>
                    <a:lnTo>
                      <a:pt x="695" y="157"/>
                    </a:lnTo>
                    <a:lnTo>
                      <a:pt x="723" y="153"/>
                    </a:lnTo>
                    <a:lnTo>
                      <a:pt x="744" y="152"/>
                    </a:lnTo>
                    <a:lnTo>
                      <a:pt x="763" y="151"/>
                    </a:lnTo>
                    <a:lnTo>
                      <a:pt x="763" y="0"/>
                    </a:lnTo>
                    <a:lnTo>
                      <a:pt x="763" y="0"/>
                    </a:lnTo>
                    <a:lnTo>
                      <a:pt x="725" y="2"/>
                    </a:lnTo>
                    <a:lnTo>
                      <a:pt x="689" y="3"/>
                    </a:lnTo>
                    <a:lnTo>
                      <a:pt x="655" y="5"/>
                    </a:lnTo>
                    <a:lnTo>
                      <a:pt x="620" y="9"/>
                    </a:lnTo>
                    <a:lnTo>
                      <a:pt x="588" y="12"/>
                    </a:lnTo>
                    <a:lnTo>
                      <a:pt x="556" y="17"/>
                    </a:lnTo>
                    <a:lnTo>
                      <a:pt x="526" y="23"/>
                    </a:lnTo>
                    <a:lnTo>
                      <a:pt x="496" y="29"/>
                    </a:lnTo>
                    <a:lnTo>
                      <a:pt x="467" y="36"/>
                    </a:lnTo>
                    <a:lnTo>
                      <a:pt x="441" y="43"/>
                    </a:lnTo>
                    <a:lnTo>
                      <a:pt x="415" y="52"/>
                    </a:lnTo>
                    <a:lnTo>
                      <a:pt x="390" y="60"/>
                    </a:lnTo>
                    <a:lnTo>
                      <a:pt x="366" y="70"/>
                    </a:lnTo>
                    <a:lnTo>
                      <a:pt x="343" y="79"/>
                    </a:lnTo>
                    <a:lnTo>
                      <a:pt x="321" y="90"/>
                    </a:lnTo>
                    <a:lnTo>
                      <a:pt x="299" y="99"/>
                    </a:lnTo>
                    <a:lnTo>
                      <a:pt x="280" y="111"/>
                    </a:lnTo>
                    <a:lnTo>
                      <a:pt x="260" y="122"/>
                    </a:lnTo>
                    <a:lnTo>
                      <a:pt x="242" y="134"/>
                    </a:lnTo>
                    <a:lnTo>
                      <a:pt x="225" y="146"/>
                    </a:lnTo>
                    <a:lnTo>
                      <a:pt x="209" y="159"/>
                    </a:lnTo>
                    <a:lnTo>
                      <a:pt x="192" y="171"/>
                    </a:lnTo>
                    <a:lnTo>
                      <a:pt x="163" y="197"/>
                    </a:lnTo>
                    <a:lnTo>
                      <a:pt x="137" y="225"/>
                    </a:lnTo>
                    <a:lnTo>
                      <a:pt x="114" y="252"/>
                    </a:lnTo>
                    <a:lnTo>
                      <a:pt x="94" y="281"/>
                    </a:lnTo>
                    <a:lnTo>
                      <a:pt x="76" y="308"/>
                    </a:lnTo>
                    <a:lnTo>
                      <a:pt x="61" y="337"/>
                    </a:lnTo>
                    <a:lnTo>
                      <a:pt x="48" y="364"/>
                    </a:lnTo>
                    <a:lnTo>
                      <a:pt x="36" y="392"/>
                    </a:lnTo>
                    <a:lnTo>
                      <a:pt x="26" y="418"/>
                    </a:lnTo>
                    <a:lnTo>
                      <a:pt x="19" y="443"/>
                    </a:lnTo>
                    <a:lnTo>
                      <a:pt x="13" y="467"/>
                    </a:lnTo>
                    <a:lnTo>
                      <a:pt x="8" y="489"/>
                    </a:lnTo>
                    <a:lnTo>
                      <a:pt x="5" y="511"/>
                    </a:lnTo>
                    <a:lnTo>
                      <a:pt x="1" y="547"/>
                    </a:lnTo>
                    <a:lnTo>
                      <a:pt x="0" y="574"/>
                    </a:lnTo>
                    <a:lnTo>
                      <a:pt x="0" y="593"/>
                    </a:lnTo>
                    <a:lnTo>
                      <a:pt x="0" y="1368"/>
                    </a:lnTo>
                    <a:lnTo>
                      <a:pt x="775" y="1368"/>
                    </a:lnTo>
                    <a:lnTo>
                      <a:pt x="775" y="593"/>
                    </a:lnTo>
                    <a:lnTo>
                      <a:pt x="328" y="593"/>
                    </a:lnTo>
                    <a:close/>
                  </a:path>
                </a:pathLst>
              </a:custGeom>
              <a:grpFill/>
              <a:ln w="15875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6699CC"/>
                  </a:buClr>
                </a:pPr>
                <a:endParaRPr sz="1800" b="0" i="0">
                  <a:solidFill>
                    <a:srgbClr val="6699CC"/>
                  </a:solidFill>
                  <a:latin typeface="+mn-lt"/>
                  <a:cs typeface="Bahnschrift" panose="020B0604020202020204" pitchFamily="34" charset="0"/>
                </a:endParaRPr>
              </a:p>
            </p:txBody>
          </p:sp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0198D76A-5FDB-5830-C1F5-3AAA8B404FD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175" y="1360488"/>
                <a:ext cx="1230312" cy="2171700"/>
              </a:xfrm>
              <a:custGeom>
                <a:avLst/>
                <a:gdLst>
                  <a:gd name="T0" fmla="*/ 328 w 775"/>
                  <a:gd name="T1" fmla="*/ 593 h 1368"/>
                  <a:gd name="T2" fmla="*/ 333 w 775"/>
                  <a:gd name="T3" fmla="*/ 513 h 1368"/>
                  <a:gd name="T4" fmla="*/ 347 w 775"/>
                  <a:gd name="T5" fmla="*/ 445 h 1368"/>
                  <a:gd name="T6" fmla="*/ 369 w 775"/>
                  <a:gd name="T7" fmla="*/ 386 h 1368"/>
                  <a:gd name="T8" fmla="*/ 396 w 775"/>
                  <a:gd name="T9" fmla="*/ 334 h 1368"/>
                  <a:gd name="T10" fmla="*/ 430 w 775"/>
                  <a:gd name="T11" fmla="*/ 291 h 1368"/>
                  <a:gd name="T12" fmla="*/ 465 w 775"/>
                  <a:gd name="T13" fmla="*/ 256 h 1368"/>
                  <a:gd name="T14" fmla="*/ 505 w 775"/>
                  <a:gd name="T15" fmla="*/ 227 h 1368"/>
                  <a:gd name="T16" fmla="*/ 545 w 775"/>
                  <a:gd name="T17" fmla="*/ 203 h 1368"/>
                  <a:gd name="T18" fmla="*/ 587 w 775"/>
                  <a:gd name="T19" fmla="*/ 185 h 1368"/>
                  <a:gd name="T20" fmla="*/ 626 w 775"/>
                  <a:gd name="T21" fmla="*/ 172 h 1368"/>
                  <a:gd name="T22" fmla="*/ 696 w 775"/>
                  <a:gd name="T23" fmla="*/ 157 h 1368"/>
                  <a:gd name="T24" fmla="*/ 744 w 775"/>
                  <a:gd name="T25" fmla="*/ 152 h 1368"/>
                  <a:gd name="T26" fmla="*/ 763 w 775"/>
                  <a:gd name="T27" fmla="*/ 0 h 1368"/>
                  <a:gd name="T28" fmla="*/ 727 w 775"/>
                  <a:gd name="T29" fmla="*/ 2 h 1368"/>
                  <a:gd name="T30" fmla="*/ 655 w 775"/>
                  <a:gd name="T31" fmla="*/ 5 h 1368"/>
                  <a:gd name="T32" fmla="*/ 588 w 775"/>
                  <a:gd name="T33" fmla="*/ 12 h 1368"/>
                  <a:gd name="T34" fmla="*/ 526 w 775"/>
                  <a:gd name="T35" fmla="*/ 23 h 1368"/>
                  <a:gd name="T36" fmla="*/ 469 w 775"/>
                  <a:gd name="T37" fmla="*/ 36 h 1368"/>
                  <a:gd name="T38" fmla="*/ 415 w 775"/>
                  <a:gd name="T39" fmla="*/ 52 h 1368"/>
                  <a:gd name="T40" fmla="*/ 366 w 775"/>
                  <a:gd name="T41" fmla="*/ 70 h 1368"/>
                  <a:gd name="T42" fmla="*/ 321 w 775"/>
                  <a:gd name="T43" fmla="*/ 90 h 1368"/>
                  <a:gd name="T44" fmla="*/ 281 w 775"/>
                  <a:gd name="T45" fmla="*/ 111 h 1368"/>
                  <a:gd name="T46" fmla="*/ 242 w 775"/>
                  <a:gd name="T47" fmla="*/ 134 h 1368"/>
                  <a:gd name="T48" fmla="*/ 209 w 775"/>
                  <a:gd name="T49" fmla="*/ 159 h 1368"/>
                  <a:gd name="T50" fmla="*/ 164 w 775"/>
                  <a:gd name="T51" fmla="*/ 197 h 1368"/>
                  <a:gd name="T52" fmla="*/ 115 w 775"/>
                  <a:gd name="T53" fmla="*/ 252 h 1368"/>
                  <a:gd name="T54" fmla="*/ 77 w 775"/>
                  <a:gd name="T55" fmla="*/ 308 h 1368"/>
                  <a:gd name="T56" fmla="*/ 48 w 775"/>
                  <a:gd name="T57" fmla="*/ 364 h 1368"/>
                  <a:gd name="T58" fmla="*/ 28 w 775"/>
                  <a:gd name="T59" fmla="*/ 418 h 1368"/>
                  <a:gd name="T60" fmla="*/ 14 w 775"/>
                  <a:gd name="T61" fmla="*/ 467 h 1368"/>
                  <a:gd name="T62" fmla="*/ 5 w 775"/>
                  <a:gd name="T63" fmla="*/ 511 h 1368"/>
                  <a:gd name="T64" fmla="*/ 0 w 775"/>
                  <a:gd name="T65" fmla="*/ 574 h 1368"/>
                  <a:gd name="T66" fmla="*/ 0 w 775"/>
                  <a:gd name="T67" fmla="*/ 1368 h 1368"/>
                  <a:gd name="T68" fmla="*/ 775 w 775"/>
                  <a:gd name="T69" fmla="*/ 593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75" h="1368">
                    <a:moveTo>
                      <a:pt x="328" y="593"/>
                    </a:moveTo>
                    <a:lnTo>
                      <a:pt x="328" y="593"/>
                    </a:lnTo>
                    <a:lnTo>
                      <a:pt x="329" y="551"/>
                    </a:lnTo>
                    <a:lnTo>
                      <a:pt x="333" y="513"/>
                    </a:lnTo>
                    <a:lnTo>
                      <a:pt x="339" y="477"/>
                    </a:lnTo>
                    <a:lnTo>
                      <a:pt x="347" y="445"/>
                    </a:lnTo>
                    <a:lnTo>
                      <a:pt x="357" y="414"/>
                    </a:lnTo>
                    <a:lnTo>
                      <a:pt x="369" y="386"/>
                    </a:lnTo>
                    <a:lnTo>
                      <a:pt x="382" y="358"/>
                    </a:lnTo>
                    <a:lnTo>
                      <a:pt x="396" y="334"/>
                    </a:lnTo>
                    <a:lnTo>
                      <a:pt x="412" y="312"/>
                    </a:lnTo>
                    <a:lnTo>
                      <a:pt x="430" y="291"/>
                    </a:lnTo>
                    <a:lnTo>
                      <a:pt x="448" y="272"/>
                    </a:lnTo>
                    <a:lnTo>
                      <a:pt x="465" y="256"/>
                    </a:lnTo>
                    <a:lnTo>
                      <a:pt x="486" y="240"/>
                    </a:lnTo>
                    <a:lnTo>
                      <a:pt x="505" y="227"/>
                    </a:lnTo>
                    <a:lnTo>
                      <a:pt x="525" y="214"/>
                    </a:lnTo>
                    <a:lnTo>
                      <a:pt x="545" y="203"/>
                    </a:lnTo>
                    <a:lnTo>
                      <a:pt x="567" y="194"/>
                    </a:lnTo>
                    <a:lnTo>
                      <a:pt x="587" y="185"/>
                    </a:lnTo>
                    <a:lnTo>
                      <a:pt x="606" y="178"/>
                    </a:lnTo>
                    <a:lnTo>
                      <a:pt x="626" y="172"/>
                    </a:lnTo>
                    <a:lnTo>
                      <a:pt x="662" y="163"/>
                    </a:lnTo>
                    <a:lnTo>
                      <a:pt x="696" y="157"/>
                    </a:lnTo>
                    <a:lnTo>
                      <a:pt x="723" y="153"/>
                    </a:lnTo>
                    <a:lnTo>
                      <a:pt x="744" y="152"/>
                    </a:lnTo>
                    <a:lnTo>
                      <a:pt x="763" y="151"/>
                    </a:lnTo>
                    <a:lnTo>
                      <a:pt x="763" y="0"/>
                    </a:lnTo>
                    <a:lnTo>
                      <a:pt x="763" y="0"/>
                    </a:lnTo>
                    <a:lnTo>
                      <a:pt x="727" y="2"/>
                    </a:lnTo>
                    <a:lnTo>
                      <a:pt x="690" y="3"/>
                    </a:lnTo>
                    <a:lnTo>
                      <a:pt x="655" y="5"/>
                    </a:lnTo>
                    <a:lnTo>
                      <a:pt x="620" y="9"/>
                    </a:lnTo>
                    <a:lnTo>
                      <a:pt x="588" y="12"/>
                    </a:lnTo>
                    <a:lnTo>
                      <a:pt x="556" y="17"/>
                    </a:lnTo>
                    <a:lnTo>
                      <a:pt x="526" y="23"/>
                    </a:lnTo>
                    <a:lnTo>
                      <a:pt x="496" y="29"/>
                    </a:lnTo>
                    <a:lnTo>
                      <a:pt x="469" y="36"/>
                    </a:lnTo>
                    <a:lnTo>
                      <a:pt x="442" y="43"/>
                    </a:lnTo>
                    <a:lnTo>
                      <a:pt x="415" y="52"/>
                    </a:lnTo>
                    <a:lnTo>
                      <a:pt x="390" y="60"/>
                    </a:lnTo>
                    <a:lnTo>
                      <a:pt x="366" y="70"/>
                    </a:lnTo>
                    <a:lnTo>
                      <a:pt x="344" y="79"/>
                    </a:lnTo>
                    <a:lnTo>
                      <a:pt x="321" y="90"/>
                    </a:lnTo>
                    <a:lnTo>
                      <a:pt x="301" y="99"/>
                    </a:lnTo>
                    <a:lnTo>
                      <a:pt x="281" y="111"/>
                    </a:lnTo>
                    <a:lnTo>
                      <a:pt x="262" y="122"/>
                    </a:lnTo>
                    <a:lnTo>
                      <a:pt x="242" y="134"/>
                    </a:lnTo>
                    <a:lnTo>
                      <a:pt x="226" y="146"/>
                    </a:lnTo>
                    <a:lnTo>
                      <a:pt x="209" y="159"/>
                    </a:lnTo>
                    <a:lnTo>
                      <a:pt x="194" y="171"/>
                    </a:lnTo>
                    <a:lnTo>
                      <a:pt x="164" y="197"/>
                    </a:lnTo>
                    <a:lnTo>
                      <a:pt x="138" y="225"/>
                    </a:lnTo>
                    <a:lnTo>
                      <a:pt x="115" y="252"/>
                    </a:lnTo>
                    <a:lnTo>
                      <a:pt x="95" y="281"/>
                    </a:lnTo>
                    <a:lnTo>
                      <a:pt x="77" y="308"/>
                    </a:lnTo>
                    <a:lnTo>
                      <a:pt x="61" y="337"/>
                    </a:lnTo>
                    <a:lnTo>
                      <a:pt x="48" y="364"/>
                    </a:lnTo>
                    <a:lnTo>
                      <a:pt x="36" y="392"/>
                    </a:lnTo>
                    <a:lnTo>
                      <a:pt x="28" y="418"/>
                    </a:lnTo>
                    <a:lnTo>
                      <a:pt x="19" y="443"/>
                    </a:lnTo>
                    <a:lnTo>
                      <a:pt x="14" y="467"/>
                    </a:lnTo>
                    <a:lnTo>
                      <a:pt x="9" y="489"/>
                    </a:lnTo>
                    <a:lnTo>
                      <a:pt x="5" y="511"/>
                    </a:lnTo>
                    <a:lnTo>
                      <a:pt x="2" y="547"/>
                    </a:lnTo>
                    <a:lnTo>
                      <a:pt x="0" y="574"/>
                    </a:lnTo>
                    <a:lnTo>
                      <a:pt x="0" y="593"/>
                    </a:lnTo>
                    <a:lnTo>
                      <a:pt x="0" y="1368"/>
                    </a:lnTo>
                    <a:lnTo>
                      <a:pt x="775" y="1368"/>
                    </a:lnTo>
                    <a:lnTo>
                      <a:pt x="775" y="593"/>
                    </a:lnTo>
                    <a:lnTo>
                      <a:pt x="328" y="593"/>
                    </a:lnTo>
                    <a:close/>
                  </a:path>
                </a:pathLst>
              </a:custGeom>
              <a:grpFill/>
              <a:ln w="15875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6699CC"/>
                  </a:buClr>
                </a:pPr>
                <a:endParaRPr sz="1800" b="0" i="0">
                  <a:solidFill>
                    <a:srgbClr val="6699CC"/>
                  </a:solidFill>
                  <a:latin typeface="+mn-lt"/>
                  <a:cs typeface="Bahnschrift" panose="020B0604020202020204" pitchFamily="34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46F691-9C78-0C3C-41C8-C1CBB3C6277D}"/>
                </a:ext>
              </a:extLst>
            </p:cNvPr>
            <p:cNvSpPr/>
            <p:nvPr userDrawn="1"/>
          </p:nvSpPr>
          <p:spPr>
            <a:xfrm>
              <a:off x="321471" y="2241602"/>
              <a:ext cx="417817" cy="27829"/>
            </a:xfrm>
            <a:prstGeom prst="rect">
              <a:avLst/>
            </a:prstGeom>
            <a:solidFill>
              <a:srgbClr val="FF6600"/>
            </a:solidFill>
            <a:ln w="15875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buClr>
                  <a:srgbClr val="6699CC"/>
                </a:buClr>
              </a:pPr>
              <a:endParaRPr lang="en-US" b="0" i="0">
                <a:solidFill>
                  <a:srgbClr val="6699CC"/>
                </a:solidFill>
                <a:cs typeface="Bahnschrift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B9E253-2EB2-9D26-9AE0-B1F68C83BE9E}"/>
                </a:ext>
              </a:extLst>
            </p:cNvPr>
            <p:cNvSpPr/>
            <p:nvPr userDrawn="1"/>
          </p:nvSpPr>
          <p:spPr>
            <a:xfrm>
              <a:off x="838485" y="2241602"/>
              <a:ext cx="417817" cy="27829"/>
            </a:xfrm>
            <a:prstGeom prst="rect">
              <a:avLst/>
            </a:prstGeom>
            <a:solidFill>
              <a:srgbClr val="FF6600"/>
            </a:solidFill>
            <a:ln w="15875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buClr>
                  <a:srgbClr val="6699CC"/>
                </a:buClr>
              </a:pPr>
              <a:endParaRPr lang="en-US" b="0" i="0">
                <a:solidFill>
                  <a:srgbClr val="6699CC"/>
                </a:solidFill>
                <a:cs typeface="Bahnschrift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87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546B29-47D7-B290-B5E2-05B8F932912E}"/>
              </a:ext>
            </a:extLst>
          </p:cNvPr>
          <p:cNvCxnSpPr>
            <a:cxnSpLocks/>
          </p:cNvCxnSpPr>
          <p:nvPr userDrawn="1"/>
        </p:nvCxnSpPr>
        <p:spPr>
          <a:xfrm>
            <a:off x="1089230" y="2455386"/>
            <a:ext cx="0" cy="1441238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C248880-FE2B-03FB-BD52-03F175B5B6B1}"/>
              </a:ext>
            </a:extLst>
          </p:cNvPr>
          <p:cNvSpPr txBox="1"/>
          <p:nvPr userDrawn="1"/>
        </p:nvSpPr>
        <p:spPr>
          <a:xfrm>
            <a:off x="1736073" y="2681701"/>
            <a:ext cx="7357122" cy="10156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6000" b="0" i="0">
                <a:latin typeface="+mj-lt"/>
              </a:rPr>
              <a:t>Q&amp;A</a:t>
            </a:r>
            <a:endParaRPr sz="6000" b="0" i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0865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546B29-47D7-B290-B5E2-05B8F932912E}"/>
              </a:ext>
            </a:extLst>
          </p:cNvPr>
          <p:cNvCxnSpPr>
            <a:cxnSpLocks/>
          </p:cNvCxnSpPr>
          <p:nvPr userDrawn="1"/>
        </p:nvCxnSpPr>
        <p:spPr>
          <a:xfrm>
            <a:off x="1089230" y="2455386"/>
            <a:ext cx="0" cy="1441238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C248880-FE2B-03FB-BD52-03F175B5B6B1}"/>
              </a:ext>
            </a:extLst>
          </p:cNvPr>
          <p:cNvSpPr txBox="1"/>
          <p:nvPr userDrawn="1"/>
        </p:nvSpPr>
        <p:spPr>
          <a:xfrm>
            <a:off x="1736073" y="2681701"/>
            <a:ext cx="7357122" cy="10156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sz="6000" b="0" i="0" spc="-200" baseline="0">
                <a:latin typeface="+mj-lt"/>
              </a:rPr>
              <a:t>T</a:t>
            </a:r>
            <a:r>
              <a:rPr sz="6000" b="0" i="0" spc="-300" baseline="0">
                <a:latin typeface="+mj-lt"/>
              </a:rPr>
              <a:t>hank</a:t>
            </a:r>
            <a:r>
              <a:rPr sz="6000" b="0" i="0" spc="-500" baseline="0">
                <a:latin typeface="+mj-lt"/>
              </a:rPr>
              <a:t>Y</a:t>
            </a:r>
            <a:r>
              <a:rPr sz="6000" b="0" i="0" spc="-300" baseline="0">
                <a:latin typeface="+mj-lt"/>
              </a:rPr>
              <a:t>ou!</a:t>
            </a:r>
          </a:p>
        </p:txBody>
      </p:sp>
    </p:spTree>
    <p:extLst>
      <p:ext uri="{BB962C8B-B14F-4D97-AF65-F5344CB8AC3E}">
        <p14:creationId xmlns:p14="http://schemas.microsoft.com/office/powerpoint/2010/main" val="25262221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5EE2-2B34-8D3D-3FE7-185A641A6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Grid Reference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0158E6-304B-C406-F4A2-1411517F6089}"/>
              </a:ext>
            </a:extLst>
          </p:cNvPr>
          <p:cNvGrpSpPr/>
          <p:nvPr userDrawn="1"/>
        </p:nvGrpSpPr>
        <p:grpSpPr>
          <a:xfrm>
            <a:off x="533400" y="1278962"/>
            <a:ext cx="11125199" cy="5045637"/>
            <a:chOff x="679544" y="1182624"/>
            <a:chExt cx="10832911" cy="414528"/>
          </a:xfrm>
          <a:solidFill>
            <a:srgbClr val="EAEAEA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4DFCBF7-810A-7FD2-8DAC-D8BF86BC8607}"/>
                </a:ext>
              </a:extLst>
            </p:cNvPr>
            <p:cNvSpPr/>
            <p:nvPr userDrawn="1"/>
          </p:nvSpPr>
          <p:spPr>
            <a:xfrm>
              <a:off x="679544" y="1182624"/>
              <a:ext cx="677057" cy="41452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7A1F12-FEA5-143B-F11C-6ED991E36B4E}"/>
                </a:ext>
              </a:extLst>
            </p:cNvPr>
            <p:cNvSpPr/>
            <p:nvPr userDrawn="1"/>
          </p:nvSpPr>
          <p:spPr>
            <a:xfrm>
              <a:off x="1603797" y="1182624"/>
              <a:ext cx="666143" cy="41452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2B305D-07B3-F565-2B87-960187280433}"/>
                </a:ext>
              </a:extLst>
            </p:cNvPr>
            <p:cNvSpPr/>
            <p:nvPr userDrawn="1"/>
          </p:nvSpPr>
          <p:spPr>
            <a:xfrm>
              <a:off x="2528048" y="1182624"/>
              <a:ext cx="666143" cy="41452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800696-5D4F-3073-2B24-9F886DB0BA9E}"/>
                </a:ext>
              </a:extLst>
            </p:cNvPr>
            <p:cNvSpPr/>
            <p:nvPr userDrawn="1"/>
          </p:nvSpPr>
          <p:spPr>
            <a:xfrm>
              <a:off x="3452300" y="1182624"/>
              <a:ext cx="666143" cy="41452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09F011-CE90-D831-667C-ABF0028BD601}"/>
                </a:ext>
              </a:extLst>
            </p:cNvPr>
            <p:cNvSpPr/>
            <p:nvPr userDrawn="1"/>
          </p:nvSpPr>
          <p:spPr>
            <a:xfrm>
              <a:off x="4376551" y="1182624"/>
              <a:ext cx="666143" cy="41452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A7BBC9-F6BC-546F-A6F7-F978A07CDD8A}"/>
                </a:ext>
              </a:extLst>
            </p:cNvPr>
            <p:cNvSpPr/>
            <p:nvPr userDrawn="1"/>
          </p:nvSpPr>
          <p:spPr>
            <a:xfrm>
              <a:off x="5300803" y="1182624"/>
              <a:ext cx="666143" cy="41452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B83296-A6E4-A469-3BBD-E9B406050F51}"/>
                </a:ext>
              </a:extLst>
            </p:cNvPr>
            <p:cNvSpPr/>
            <p:nvPr userDrawn="1"/>
          </p:nvSpPr>
          <p:spPr>
            <a:xfrm>
              <a:off x="6225054" y="1182624"/>
              <a:ext cx="666143" cy="41452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844C7C-A599-5085-25BF-0EAA7F910F54}"/>
                </a:ext>
              </a:extLst>
            </p:cNvPr>
            <p:cNvSpPr/>
            <p:nvPr userDrawn="1"/>
          </p:nvSpPr>
          <p:spPr>
            <a:xfrm>
              <a:off x="7149306" y="1182624"/>
              <a:ext cx="666143" cy="41452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611D86-009B-B0D0-F706-585FD31A2508}"/>
                </a:ext>
              </a:extLst>
            </p:cNvPr>
            <p:cNvSpPr/>
            <p:nvPr userDrawn="1"/>
          </p:nvSpPr>
          <p:spPr>
            <a:xfrm>
              <a:off x="8073557" y="1182624"/>
              <a:ext cx="666143" cy="41452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FB51FB-9590-285B-1502-221215CC42D5}"/>
                </a:ext>
              </a:extLst>
            </p:cNvPr>
            <p:cNvSpPr/>
            <p:nvPr userDrawn="1"/>
          </p:nvSpPr>
          <p:spPr>
            <a:xfrm>
              <a:off x="8997809" y="1182624"/>
              <a:ext cx="666143" cy="41452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7C964AA-930A-20A3-2703-ED7FC3225F09}"/>
                </a:ext>
              </a:extLst>
            </p:cNvPr>
            <p:cNvSpPr/>
            <p:nvPr userDrawn="1"/>
          </p:nvSpPr>
          <p:spPr>
            <a:xfrm>
              <a:off x="9922060" y="1182624"/>
              <a:ext cx="666143" cy="41452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17CEFA-7E90-FC1C-1623-2D1986368C06}"/>
                </a:ext>
              </a:extLst>
            </p:cNvPr>
            <p:cNvSpPr/>
            <p:nvPr userDrawn="1"/>
          </p:nvSpPr>
          <p:spPr>
            <a:xfrm>
              <a:off x="10846312" y="1182624"/>
              <a:ext cx="666143" cy="41452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9F6DCF2-4D93-1F68-01F0-8CE14640779C}"/>
              </a:ext>
            </a:extLst>
          </p:cNvPr>
          <p:cNvSpPr txBox="1"/>
          <p:nvPr userDrawn="1"/>
        </p:nvSpPr>
        <p:spPr>
          <a:xfrm>
            <a:off x="12561449" y="0"/>
            <a:ext cx="221409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Bahnschrift" panose="020B0604020202020204" pitchFamily="34" charset="0"/>
              <a:buNone/>
            </a:pPr>
            <a:r>
              <a:rPr lang="en-US" sz="1100"/>
              <a:t>Change log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/>
              <a:t>7.8.25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reduced font size of simplified titles to 32 pt.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Added tablet layout</a:t>
            </a:r>
          </a:p>
        </p:txBody>
      </p:sp>
    </p:spTree>
    <p:extLst>
      <p:ext uri="{BB962C8B-B14F-4D97-AF65-F5344CB8AC3E}">
        <p14:creationId xmlns:p14="http://schemas.microsoft.com/office/powerpoint/2010/main" val="229814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t>Click to add text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1186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t>Click to add text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637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6B9956-60FA-8C11-063C-5139E37F7D01}"/>
              </a:ext>
            </a:extLst>
          </p:cNvPr>
          <p:cNvSpPr/>
          <p:nvPr userDrawn="1"/>
        </p:nvSpPr>
        <p:spPr bwMode="hidden">
          <a:xfrm>
            <a:off x="533400" y="533400"/>
            <a:ext cx="11125200" cy="5791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A48235AD-CFDA-EBBA-4A7A-ACE6CD00BA7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868364"/>
            <a:ext cx="9645206" cy="1776411"/>
          </a:xfrm>
        </p:spPr>
        <p:txBody>
          <a:bodyPr lIns="0" tIns="0" rIns="0" bIns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0" i="0" kern="1200" spc="-300" baseline="0" dirty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Statement</a:t>
            </a:r>
            <a:r>
              <a:t>,</a:t>
            </a:r>
            <a:r>
              <a:rPr lang="en-US"/>
              <a:t>54</a:t>
            </a:r>
            <a:r>
              <a:t>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2819401"/>
            <a:ext cx="9645206" cy="66833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Subordinate statement</a:t>
            </a:r>
            <a:r>
              <a:t>,</a:t>
            </a:r>
            <a:r>
              <a:rPr lang="en-US"/>
              <a:t>28</a:t>
            </a:r>
            <a:r>
              <a:t>pt</a:t>
            </a:r>
            <a:br>
              <a:rPr/>
            </a:br>
            <a:endParaRPr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85BE8D-7AA8-C0A9-EE33-067F570C93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hidden">
          <a:xfrm>
            <a:off x="0" y="3948113"/>
            <a:ext cx="12192000" cy="1781176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463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6B9956-60FA-8C11-063C-5139E37F7D01}"/>
              </a:ext>
            </a:extLst>
          </p:cNvPr>
          <p:cNvSpPr/>
          <p:nvPr userDrawn="1"/>
        </p:nvSpPr>
        <p:spPr bwMode="hidden">
          <a:xfrm>
            <a:off x="533400" y="533400"/>
            <a:ext cx="11125200" cy="5791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A48235AD-CFDA-EBBA-4A7A-ACE6CD00BA7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553035"/>
            <a:ext cx="9645206" cy="1875965"/>
          </a:xfrm>
        </p:spPr>
        <p:txBody>
          <a:bodyPr lIns="0" tIns="0" rIns="0" bIns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0" i="0" kern="1200" spc="-300" baseline="0" dirty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Statement</a:t>
            </a:r>
            <a:r>
              <a:t>,</a:t>
            </a:r>
            <a:r>
              <a:rPr lang="en-US"/>
              <a:t>54</a:t>
            </a:r>
            <a:r>
              <a:t>pt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0CA7786-918A-1F4D-51E4-B70C2CE2B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hidden">
          <a:xfrm>
            <a:off x="0" y="3948113"/>
            <a:ext cx="12192000" cy="1781176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1332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ement Slide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6B9956-60FA-8C11-063C-5139E37F7D01}"/>
              </a:ext>
            </a:extLst>
          </p:cNvPr>
          <p:cNvSpPr/>
          <p:nvPr userDrawn="1"/>
        </p:nvSpPr>
        <p:spPr>
          <a:xfrm>
            <a:off x="533400" y="533400"/>
            <a:ext cx="11125200" cy="57912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A48235AD-CFDA-EBBA-4A7A-ACE6CD00BA7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942E1B-66D2-A24E-31CE-91AD0B8859DA}"/>
              </a:ext>
            </a:extLst>
          </p:cNvPr>
          <p:cNvGrpSpPr/>
          <p:nvPr userDrawn="1"/>
        </p:nvGrpSpPr>
        <p:grpSpPr bwMode="white">
          <a:xfrm>
            <a:off x="5473701" y="1212850"/>
            <a:ext cx="5822949" cy="4610100"/>
            <a:chOff x="6096000" y="1219200"/>
            <a:chExt cx="5289550" cy="46101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36869A-9085-0EB9-FDF8-D1FDC4785809}"/>
                </a:ext>
              </a:extLst>
            </p:cNvPr>
            <p:cNvSpPr/>
            <p:nvPr/>
          </p:nvSpPr>
          <p:spPr bwMode="white">
            <a:xfrm>
              <a:off x="6292850" y="1409700"/>
              <a:ext cx="5092700" cy="44196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FA3CF0-D4A5-0A0B-CA92-1727523F59B6}"/>
                </a:ext>
              </a:extLst>
            </p:cNvPr>
            <p:cNvSpPr/>
            <p:nvPr/>
          </p:nvSpPr>
          <p:spPr bwMode="white">
            <a:xfrm>
              <a:off x="6096000" y="1219200"/>
              <a:ext cx="5092700" cy="441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3301" y="1098550"/>
            <a:ext cx="4470400" cy="461010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90000"/>
              </a:lnSpc>
              <a:spcBef>
                <a:spcPts val="1200"/>
              </a:spcBef>
              <a:defRPr sz="4400" b="0" i="0" spc="-250" baseline="0">
                <a:solidFill>
                  <a:schemeClr val="accent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Statement</a:t>
            </a:r>
            <a:r>
              <a:t>,</a:t>
            </a:r>
            <a:r>
              <a:rPr lang="en-US"/>
              <a:t>44</a:t>
            </a:r>
            <a:r>
              <a:t>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4300" y="1645812"/>
            <a:ext cx="4102100" cy="3515577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1800"/>
              </a:spcBef>
              <a:buNone/>
              <a:defRPr sz="2800" b="0" i="0" baseline="0">
                <a:solidFill>
                  <a:srgbClr val="FFFFFF"/>
                </a:solidFill>
                <a:latin typeface="Bahnschrif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Subordinate statement</a:t>
            </a:r>
            <a:r>
              <a:t>,</a:t>
            </a:r>
            <a:br>
              <a:rPr lang="en-US"/>
            </a:br>
            <a:r>
              <a:rPr lang="en-US"/>
              <a:t>28</a:t>
            </a:r>
            <a:r>
              <a:t>pt</a:t>
            </a:r>
            <a:r>
              <a:rPr lang="en-US"/>
              <a:t>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8143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837247-6133-F3E0-BBFE-5EFDCABE7ACF}"/>
              </a:ext>
            </a:extLst>
          </p:cNvPr>
          <p:cNvSpPr/>
          <p:nvPr userDrawn="1"/>
        </p:nvSpPr>
        <p:spPr>
          <a:xfrm>
            <a:off x="4353843" y="0"/>
            <a:ext cx="7838157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549D6-CFDC-BF8D-9AB9-22088061DC7C}"/>
              </a:ext>
            </a:extLst>
          </p:cNvPr>
          <p:cNvSpPr/>
          <p:nvPr userDrawn="1"/>
        </p:nvSpPr>
        <p:spPr>
          <a:xfrm>
            <a:off x="4353843" y="533400"/>
            <a:ext cx="7304757" cy="5791199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CE84A6-B4A8-A2E8-8B4B-58238F407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3443" y="1006475"/>
            <a:ext cx="6085557" cy="4845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43DB5-7733-1F93-82A7-C0C120378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781050"/>
            <a:ext cx="3544888" cy="898708"/>
          </a:xfrm>
        </p:spPr>
        <p:txBody>
          <a:bodyPr wrap="square" rIns="0" anchor="t">
            <a:spAutoFit/>
          </a:bodyPr>
          <a:lstStyle>
            <a:lvl1pPr>
              <a:lnSpc>
                <a:spcPct val="85000"/>
              </a:lnSpc>
              <a:defRPr sz="4400" spc="-30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C17C8B-9322-2D58-48B6-3B73A518A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429000"/>
            <a:ext cx="3544888" cy="1554272"/>
          </a:xfrm>
        </p:spPr>
        <p:txBody>
          <a:bodyPr tIns="274320">
            <a:spAutoFit/>
          </a:bodyPr>
          <a:lstStyle>
            <a:lvl1pPr marL="0" indent="0">
              <a:buClr>
                <a:schemeClr val="tx1"/>
              </a:buClr>
              <a:buFont typeface="Bahnschrift" panose="020B0604020202020204" pitchFamily="34" charset="0"/>
              <a:buNone/>
              <a:defRPr sz="2000" spc="-10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292100" indent="-292100">
              <a:buClr>
                <a:schemeClr val="bg1"/>
              </a:buClr>
              <a:defRPr sz="2000">
                <a:solidFill>
                  <a:schemeClr val="bg1"/>
                </a:solidFill>
                <a:latin typeface="Bahnschrift" panose="020B0502040204020203" pitchFamily="34" charset="0"/>
              </a:defRPr>
            </a:lvl2pPr>
            <a:lvl3pPr marL="29210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/>
              <a:t>Optional subtitle or summary. Adjust placement by snapping the top of this box to bottom of title placeholder above.</a:t>
            </a:r>
          </a:p>
        </p:txBody>
      </p:sp>
      <p:pic>
        <p:nvPicPr>
          <p:cNvPr id="11" name="svg logo">
            <a:extLst>
              <a:ext uri="{FF2B5EF4-FFF2-40B4-BE49-F238E27FC236}">
                <a16:creationId xmlns:a16="http://schemas.microsoft.com/office/drawing/2014/main" id="{E6849295-E270-0153-A8D9-7626974C3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9608" y="6448174"/>
            <a:ext cx="528992" cy="2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32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evel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837247-6133-F3E0-BBFE-5EFDCABE7ACF}"/>
              </a:ext>
            </a:extLst>
          </p:cNvPr>
          <p:cNvSpPr/>
          <p:nvPr userDrawn="1"/>
        </p:nvSpPr>
        <p:spPr>
          <a:xfrm>
            <a:off x="4353843" y="0"/>
            <a:ext cx="7838157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549D6-CFDC-BF8D-9AB9-22088061DC7C}"/>
              </a:ext>
            </a:extLst>
          </p:cNvPr>
          <p:cNvSpPr/>
          <p:nvPr userDrawn="1"/>
        </p:nvSpPr>
        <p:spPr>
          <a:xfrm>
            <a:off x="4353843" y="533400"/>
            <a:ext cx="7304757" cy="5791199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43DB5-7733-1F93-82A7-C0C120378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781050"/>
            <a:ext cx="3544888" cy="898708"/>
          </a:xfrm>
        </p:spPr>
        <p:txBody>
          <a:bodyPr wrap="square" rIns="0" anchor="t">
            <a:spAutoFit/>
          </a:bodyPr>
          <a:lstStyle>
            <a:lvl1pPr>
              <a:lnSpc>
                <a:spcPct val="85000"/>
              </a:lnSpc>
              <a:defRPr sz="4400" spc="-30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C17C8B-9322-2D58-48B6-3B73A518A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429000"/>
            <a:ext cx="3544888" cy="1554272"/>
          </a:xfrm>
        </p:spPr>
        <p:txBody>
          <a:bodyPr tIns="274320">
            <a:spAutoFit/>
          </a:bodyPr>
          <a:lstStyle>
            <a:lvl1pPr marL="0" indent="0">
              <a:buClr>
                <a:schemeClr val="tx1"/>
              </a:buClr>
              <a:buFont typeface="Bahnschrift" panose="020B0604020202020204" pitchFamily="34" charset="0"/>
              <a:buNone/>
              <a:defRPr sz="2000" spc="-10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292100" indent="-292100">
              <a:buClr>
                <a:schemeClr val="bg1"/>
              </a:buClr>
              <a:defRPr sz="2000">
                <a:solidFill>
                  <a:schemeClr val="bg1"/>
                </a:solidFill>
                <a:latin typeface="Bahnschrift" panose="020B0502040204020203" pitchFamily="34" charset="0"/>
              </a:defRPr>
            </a:lvl2pPr>
            <a:lvl3pPr marL="29210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/>
              <a:t>Optional subtitle or summary. Adjust placement by snapping the top of this box to bottom of title placeholder above.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E88CF6-0DF5-0F59-6BCB-7B5536CDE7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443" y="1007174"/>
            <a:ext cx="6085557" cy="4843649"/>
          </a:xfrm>
        </p:spPr>
        <p:txBody>
          <a:bodyPr tIns="45720" rIns="0" bIns="0"/>
          <a:lstStyle>
            <a:lvl1pPr marL="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Bahnschrift" panose="020B0604020202020204" pitchFamily="34" charset="0"/>
              <a:buChar char="​"/>
              <a:defRPr sz="2000" b="1">
                <a:solidFill>
                  <a:srgbClr val="FF6600"/>
                </a:solidFill>
              </a:defRPr>
            </a:lvl1pPr>
            <a:lvl2pPr marL="0" indent="0">
              <a:lnSpc>
                <a:spcPct val="100000"/>
              </a:lnSpc>
              <a:spcBef>
                <a:spcPts val="1800"/>
              </a:spcBef>
              <a:buClr>
                <a:srgbClr val="FF6600"/>
              </a:buClr>
              <a:buFont typeface="Bahnschrift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à"/>
              <a:defRPr sz="1800">
                <a:solidFill>
                  <a:schemeClr val="bg1"/>
                </a:solidFill>
              </a:defRPr>
            </a:lvl3pPr>
            <a:lvl4pPr marL="342900" indent="-282575">
              <a:lnSpc>
                <a:spcPct val="10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"/>
              <a:defRPr sz="1800">
                <a:solidFill>
                  <a:schemeClr val="bg1"/>
                </a:solidFill>
              </a:defRPr>
            </a:lvl4pPr>
            <a:lvl5pPr marL="631825" indent="-288925">
              <a:lnSpc>
                <a:spcPct val="10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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and press Tab up to four times before typing a new line to apply other text styles</a:t>
            </a:r>
          </a:p>
          <a:p>
            <a:pPr lvl="1"/>
            <a:r>
              <a:rPr lang="en-US"/>
              <a:t>Press tab for text without bullet. </a:t>
            </a:r>
          </a:p>
          <a:p>
            <a:pPr lvl="2"/>
            <a:r>
              <a:rPr lang="en-US"/>
              <a:t>Press tab again for bulleted text with emphasis</a:t>
            </a:r>
          </a:p>
          <a:p>
            <a:pPr lvl="3"/>
            <a:r>
              <a:rPr lang="en-US"/>
              <a:t>Press tab again for simple bulleted text option</a:t>
            </a:r>
          </a:p>
          <a:p>
            <a:pPr lvl="4"/>
            <a:r>
              <a:rPr lang="en-US"/>
              <a:t>Press tab again for second-level bullet</a:t>
            </a:r>
          </a:p>
        </p:txBody>
      </p:sp>
      <p:pic>
        <p:nvPicPr>
          <p:cNvPr id="11" name="svg logo">
            <a:extLst>
              <a:ext uri="{FF2B5EF4-FFF2-40B4-BE49-F238E27FC236}">
                <a16:creationId xmlns:a16="http://schemas.microsoft.com/office/drawing/2014/main" id="{E6849295-E270-0153-A8D9-7626974C3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9608" y="6448174"/>
            <a:ext cx="528992" cy="2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29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2" y="457200"/>
            <a:ext cx="11125198" cy="766364"/>
          </a:xfrm>
          <a:prstGeom prst="rect">
            <a:avLst/>
          </a:prstGeom>
        </p:spPr>
        <p:txBody>
          <a:bodyPr vert="horz" wrap="square" lIns="0" tIns="45720" rIns="91440" bIns="274320" rtlCol="0" anchor="t">
            <a:sp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23565"/>
            <a:ext cx="11125198" cy="51010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194EB1-DD59-4FB2-B35C-6508F8326C51}"/>
              </a:ext>
            </a:extLst>
          </p:cNvPr>
          <p:cNvSpPr txBox="1"/>
          <p:nvPr/>
        </p:nvSpPr>
        <p:spPr>
          <a:xfrm>
            <a:off x="533400" y="6623051"/>
            <a:ext cx="16430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/>
            </a:defPPr>
            <a:lvl1pPr algn="r">
              <a:defRPr sz="800" b="0" i="0">
                <a:solidFill>
                  <a:srgbClr val="66666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0879B5-1C20-42A6-AC6E-8383EEB12890}" type="slidenum">
              <a:rPr lang="en-US" sz="700" smtClean="0">
                <a:solidFill>
                  <a:schemeClr val="tx1">
                    <a:alpha val="60000"/>
                  </a:schemeClr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3" name="svg logo">
            <a:extLst>
              <a:ext uri="{FF2B5EF4-FFF2-40B4-BE49-F238E27FC236}">
                <a16:creationId xmlns:a16="http://schemas.microsoft.com/office/drawing/2014/main" id="{ECAAC783-D568-DECB-D064-B28E4CD44825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1129608" y="6448174"/>
            <a:ext cx="528992" cy="265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C65BD8-B3C3-FCD3-A734-958E279C290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76087" y="6642100"/>
            <a:ext cx="6683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Fiserv Public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37904712-28BD-FCEC-75FB-3B3F39F526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7704" y="6623051"/>
            <a:ext cx="145494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Bahnschrif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hnschrif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hnschrif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hnschrif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hnschrif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hnschrif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hnschrif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hnschrif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hnschrift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10000"/>
              </a:spcAft>
            </a:pPr>
            <a:r>
              <a:rPr sz="700" b="0" i="0">
                <a:solidFill>
                  <a:schemeClr val="tx1">
                    <a:alpha val="60000"/>
                  </a:schemeClr>
                </a:solidFill>
                <a:latin typeface="+mj-lt"/>
                <a:cs typeface="Bahnschrift" panose="020B0604020202020204" pitchFamily="34" charset="0"/>
              </a:rPr>
              <a:t>©</a:t>
            </a:r>
            <a:r>
              <a:rPr lang="en-IN" sz="700" b="0" i="0">
                <a:solidFill>
                  <a:schemeClr val="tx1">
                    <a:alpha val="60000"/>
                  </a:schemeClr>
                </a:solidFill>
                <a:latin typeface="+mj-lt"/>
                <a:cs typeface="Bahnschrift" panose="020B0604020202020204" pitchFamily="34" charset="0"/>
              </a:rPr>
              <a:t>2025 </a:t>
            </a:r>
            <a:r>
              <a:rPr sz="700" b="0" i="0">
                <a:solidFill>
                  <a:schemeClr val="tx1">
                    <a:alpha val="60000"/>
                  </a:schemeClr>
                </a:solidFill>
                <a:latin typeface="+mj-lt"/>
                <a:cs typeface="Bahnschrift" panose="020B0604020202020204" pitchFamily="34" charset="0"/>
              </a:rPr>
              <a:t>Fiserv, Inc. or its affiliates.</a:t>
            </a:r>
            <a:r>
              <a:rPr lang="en-US" sz="700" b="0" i="0">
                <a:solidFill>
                  <a:schemeClr val="tx1">
                    <a:alpha val="60000"/>
                  </a:schemeClr>
                </a:solidFill>
                <a:latin typeface="+mj-lt"/>
                <a:cs typeface="Bahnschrift" panose="020B0604020202020204" pitchFamily="34" charset="0"/>
              </a:rPr>
              <a:t>  |  </a:t>
            </a:r>
            <a:endParaRPr sz="700" b="0" i="0">
              <a:solidFill>
                <a:schemeClr val="tx1">
                  <a:alpha val="60000"/>
                </a:schemeClr>
              </a:solidFill>
              <a:latin typeface="+mj-lt"/>
              <a:cs typeface="Bahnschrif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2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962" r:id="rId2"/>
    <p:sldLayoutId id="2147483683" r:id="rId3"/>
    <p:sldLayoutId id="2147483965" r:id="rId4"/>
    <p:sldLayoutId id="2147483970" r:id="rId5"/>
    <p:sldLayoutId id="2147483966" r:id="rId6"/>
    <p:sldLayoutId id="2147483988" r:id="rId7"/>
    <p:sldLayoutId id="2147484008" r:id="rId8"/>
    <p:sldLayoutId id="2147483964" r:id="rId9"/>
    <p:sldLayoutId id="2147484000" r:id="rId10"/>
    <p:sldLayoutId id="2147484003" r:id="rId11"/>
    <p:sldLayoutId id="2147484011" r:id="rId12"/>
    <p:sldLayoutId id="2147484001" r:id="rId13"/>
    <p:sldLayoutId id="2147484002" r:id="rId14"/>
    <p:sldLayoutId id="2147484009" r:id="rId15"/>
    <p:sldLayoutId id="2147483992" r:id="rId16"/>
    <p:sldLayoutId id="2147483994" r:id="rId17"/>
    <p:sldLayoutId id="2147484004" r:id="rId18"/>
    <p:sldLayoutId id="2147483976" r:id="rId19"/>
    <p:sldLayoutId id="2147483996" r:id="rId20"/>
    <p:sldLayoutId id="2147483956" r:id="rId21"/>
    <p:sldLayoutId id="2147484007" r:id="rId22"/>
    <p:sldLayoutId id="2147484006" r:id="rId23"/>
    <p:sldLayoutId id="2147483840" r:id="rId24"/>
    <p:sldLayoutId id="2147483999" r:id="rId25"/>
    <p:sldLayoutId id="2147483689" r:id="rId26"/>
    <p:sldLayoutId id="2147483690" r:id="rId27"/>
    <p:sldLayoutId id="2147483997" r:id="rId28"/>
    <p:sldLayoutId id="2147483885" r:id="rId29"/>
    <p:sldLayoutId id="2147483950" r:id="rId30"/>
    <p:sldLayoutId id="2147483681" r:id="rId31"/>
    <p:sldLayoutId id="2147483680" r:id="rId32"/>
    <p:sldLayoutId id="2147483662" r:id="rId33"/>
    <p:sldLayoutId id="2147483666" r:id="rId34"/>
    <p:sldLayoutId id="2147483667" r:id="rId35"/>
    <p:sldLayoutId id="2147483959" r:id="rId36"/>
    <p:sldLayoutId id="2147483960" r:id="rId37"/>
    <p:sldLayoutId id="2147483664" r:id="rId38"/>
    <p:sldLayoutId id="2147483751" r:id="rId39"/>
    <p:sldLayoutId id="2147483955" r:id="rId40"/>
    <p:sldLayoutId id="2147483726" r:id="rId41"/>
    <p:sldLayoutId id="2147483805" r:id="rId42"/>
    <p:sldLayoutId id="2147483806" r:id="rId43"/>
    <p:sldLayoutId id="2147483990" r:id="rId44"/>
    <p:sldLayoutId id="2147483947" r:id="rId45"/>
    <p:sldLayoutId id="2147483945" r:id="rId46"/>
    <p:sldLayoutId id="2147483957" r:id="rId47"/>
    <p:sldLayoutId id="2147483670" r:id="rId48"/>
    <p:sldLayoutId id="2147483671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Clr>
          <a:srgbClr val="000000"/>
        </a:buClr>
        <a:buSzPct val="80000"/>
        <a:buFont typeface="Wingdings" panose="05000000000000000000" pitchFamily="2" charset="2"/>
        <a:buChar char=""/>
        <a:defRPr sz="2000" b="0" i="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200"/>
        </a:spcBef>
        <a:buClr>
          <a:srgbClr val="000000"/>
        </a:buClr>
        <a:buSzPct val="80000"/>
        <a:buFont typeface="Wingdings" panose="05000000000000000000" pitchFamily="2" charset="2"/>
        <a:buChar char=""/>
        <a:tabLst/>
        <a:defRPr sz="2000" b="0" i="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800"/>
        </a:spcBef>
        <a:buClr>
          <a:srgbClr val="000000"/>
        </a:buClr>
        <a:buSzPct val="80000"/>
        <a:buFont typeface="Wingdings" panose="05000000000000000000" pitchFamily="2" charset="2"/>
        <a:buChar char=""/>
        <a:defRPr sz="2000" b="0" i="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0000"/>
        </a:buClr>
        <a:buSzPct val="80000"/>
        <a:buFont typeface="Wingdings" panose="05000000000000000000" pitchFamily="2" charset="2"/>
        <a:buChar char=""/>
        <a:defRPr sz="2000" b="0" i="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0000"/>
        </a:buClr>
        <a:buFont typeface="Bahnschrift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0000"/>
        </a:buClr>
        <a:buFont typeface="Bahnschrift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214884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0000"/>
        </a:buClr>
        <a:buFont typeface="Bahnschrift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0000"/>
        </a:buClr>
        <a:buFont typeface="Bahnschrift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8892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0000"/>
        </a:buClr>
        <a:buFont typeface="Bahnschrift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36" userDrawn="1">
          <p15:clr>
            <a:srgbClr val="5ACBF0"/>
          </p15:clr>
        </p15:guide>
        <p15:guide id="8" pos="7344" userDrawn="1">
          <p15:clr>
            <a:srgbClr val="5ACBF0"/>
          </p15:clr>
        </p15:guide>
        <p15:guide id="12" orient="horz" pos="3984">
          <p15:clr>
            <a:srgbClr val="5ACBF0"/>
          </p15:clr>
        </p15:guide>
        <p15:guide id="13" orient="horz" pos="336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B3C2-A994-4728-9C01-888B2B3CD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630" y="1951445"/>
            <a:ext cx="7910456" cy="2246972"/>
          </a:xfrm>
        </p:spPr>
        <p:txBody>
          <a:bodyPr/>
          <a:lstStyle/>
          <a:p>
            <a:r>
              <a:rPr lang="en-US" sz="6000"/>
              <a:t>Commercial Lending with BAFS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F9BD1-D1AB-4347-873A-A81A6A27A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9630" y="4427484"/>
            <a:ext cx="7910456" cy="962877"/>
          </a:xfrm>
        </p:spPr>
        <p:txBody>
          <a:bodyPr/>
          <a:lstStyle/>
          <a:p>
            <a:r>
              <a:rPr lang="en-US" sz="3600"/>
              <a:t>Credit Union Growth Strategies</a:t>
            </a:r>
          </a:p>
        </p:txBody>
      </p:sp>
    </p:spTree>
    <p:extLst>
      <p:ext uri="{BB962C8B-B14F-4D97-AF65-F5344CB8AC3E}">
        <p14:creationId xmlns:p14="http://schemas.microsoft.com/office/powerpoint/2010/main" val="99980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9BA166-4279-4DE2-0AA5-5F1CA8FC7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399" y="1553035"/>
            <a:ext cx="9645206" cy="1875965"/>
          </a:xfrm>
        </p:spPr>
        <p:txBody>
          <a:bodyPr/>
          <a:lstStyle/>
          <a:p>
            <a:r>
              <a:rPr lang="en-US"/>
              <a:t>BAFS</a:t>
            </a:r>
            <a:br>
              <a:rPr lang="en-US"/>
            </a:br>
            <a:r>
              <a:rPr lang="en-US"/>
              <a:t>Blueprint Advantage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7885139-BE70-838A-6813-A489A4E44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EA36AFF3-1F8D-C652-6547-B89D2D2C4532}"/>
              </a:ext>
            </a:extLst>
          </p:cNvPr>
          <p:cNvSpPr txBox="1"/>
          <p:nvPr/>
        </p:nvSpPr>
        <p:spPr>
          <a:xfrm>
            <a:off x="960359" y="4163675"/>
            <a:ext cx="2041683" cy="125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2400" b="1" spc="-50">
                <a:solidFill>
                  <a:srgbClr val="FD6500"/>
                </a:solidFill>
                <a:latin typeface="+mj-lt"/>
                <a:cs typeface="Segoe UI" panose="020B0502040204020203" pitchFamily="34" charset="0"/>
              </a:rPr>
              <a:t>Discovery</a:t>
            </a:r>
            <a:endParaRPr sz="2400" spc="-50">
              <a:latin typeface="+mj-lt"/>
              <a:cs typeface="Segoe UI" panose="020B0502040204020203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440"/>
              </a:spcBef>
            </a:pPr>
            <a:r>
              <a:rPr lang="en-US" b="1" spc="-50">
                <a:solidFill>
                  <a:srgbClr val="FFFFFF"/>
                </a:solidFill>
                <a:latin typeface="+mj-lt"/>
                <a:cs typeface="Segoe UI" panose="020B0502040204020203" pitchFamily="34" charset="0"/>
              </a:rPr>
              <a:t>FREE</a:t>
            </a:r>
            <a:r>
              <a:rPr lang="en-US" spc="-50">
                <a:solidFill>
                  <a:srgbClr val="FFFFFF"/>
                </a:solidFill>
                <a:latin typeface="+mj-lt"/>
                <a:cs typeface="Segoe UI" panose="020B0502040204020203" pitchFamily="34" charset="0"/>
              </a:rPr>
              <a:t>, personalized consultation to assess need</a:t>
            </a:r>
            <a:endParaRPr spc="-5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179D4412-50D3-3086-8E4F-7D34FFABFE8A}"/>
              </a:ext>
            </a:extLst>
          </p:cNvPr>
          <p:cNvSpPr txBox="1"/>
          <p:nvPr/>
        </p:nvSpPr>
        <p:spPr>
          <a:xfrm>
            <a:off x="3703560" y="4163675"/>
            <a:ext cx="2041683" cy="125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2400" b="1" spc="-50">
                <a:solidFill>
                  <a:srgbClr val="FD6500"/>
                </a:solidFill>
                <a:latin typeface="+mj-lt"/>
                <a:cs typeface="Segoe UI" panose="020B0502040204020203" pitchFamily="34" charset="0"/>
              </a:rPr>
              <a:t>Insight</a:t>
            </a:r>
            <a:endParaRPr sz="2400" spc="-50">
              <a:latin typeface="+mj-lt"/>
              <a:cs typeface="Segoe UI" panose="020B0502040204020203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440"/>
              </a:spcBef>
            </a:pPr>
            <a:r>
              <a:rPr lang="en-US" spc="-50">
                <a:solidFill>
                  <a:srgbClr val="FFFFFF"/>
                </a:solidFill>
                <a:latin typeface="+mj-lt"/>
                <a:cs typeface="Segoe UI" panose="020B0502040204020203" pitchFamily="34" charset="0"/>
              </a:rPr>
              <a:t>Data-driven analysis to forecast risk and opportunities</a:t>
            </a:r>
            <a:endParaRPr spc="-5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F0A8AE7B-7A67-62A0-FF16-DF5C1213F346}"/>
              </a:ext>
            </a:extLst>
          </p:cNvPr>
          <p:cNvSpPr txBox="1"/>
          <p:nvPr/>
        </p:nvSpPr>
        <p:spPr>
          <a:xfrm>
            <a:off x="6446761" y="4163675"/>
            <a:ext cx="2129676" cy="125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2400" b="1" spc="-50">
                <a:solidFill>
                  <a:srgbClr val="FD6500"/>
                </a:solidFill>
                <a:latin typeface="+mj-lt"/>
                <a:cs typeface="Segoe UI" panose="020B0502040204020203" pitchFamily="34" charset="0"/>
              </a:rPr>
              <a:t>Planning</a:t>
            </a:r>
            <a:endParaRPr sz="2400" spc="-50">
              <a:latin typeface="+mj-lt"/>
              <a:cs typeface="Segoe UI" panose="020B0502040204020203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440"/>
              </a:spcBef>
            </a:pPr>
            <a:r>
              <a:rPr lang="en-US" spc="-50">
                <a:solidFill>
                  <a:srgbClr val="FFFFFF"/>
                </a:solidFill>
                <a:latin typeface="+mj-lt"/>
                <a:cs typeface="Segoe UI" panose="020B0502040204020203" pitchFamily="34" charset="0"/>
              </a:rPr>
              <a:t>Go-to-Market strategy and operational execution</a:t>
            </a:r>
            <a:endParaRPr spc="-5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F3248BD-2A32-3D49-5EC2-BB6C72C79D30}"/>
              </a:ext>
            </a:extLst>
          </p:cNvPr>
          <p:cNvSpPr txBox="1"/>
          <p:nvPr/>
        </p:nvSpPr>
        <p:spPr>
          <a:xfrm>
            <a:off x="9189962" y="4163675"/>
            <a:ext cx="2129676" cy="125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2400" b="1" spc="-50">
                <a:solidFill>
                  <a:srgbClr val="FD6500"/>
                </a:solidFill>
                <a:latin typeface="+mj-lt"/>
                <a:cs typeface="Segoe UI" panose="020B0502040204020203" pitchFamily="34" charset="0"/>
              </a:rPr>
              <a:t>Implementation</a:t>
            </a:r>
            <a:endParaRPr sz="2400" spc="-50">
              <a:latin typeface="+mj-lt"/>
              <a:cs typeface="Segoe UI" panose="020B0502040204020203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440"/>
              </a:spcBef>
            </a:pPr>
            <a:r>
              <a:rPr lang="en-US" spc="-50">
                <a:solidFill>
                  <a:srgbClr val="FFFFFF"/>
                </a:solidFill>
                <a:latin typeface="+mj-lt"/>
                <a:cs typeface="Segoe UI" panose="020B0502040204020203" pitchFamily="34" charset="0"/>
              </a:rPr>
              <a:t>Deploying processes and infrastructure integrated to Portico</a:t>
            </a:r>
            <a:endParaRPr spc="-5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958493-8395-8E70-BB6D-B3D45241A943}"/>
              </a:ext>
            </a:extLst>
          </p:cNvPr>
          <p:cNvCxnSpPr/>
          <p:nvPr/>
        </p:nvCxnSpPr>
        <p:spPr>
          <a:xfrm>
            <a:off x="3352801" y="4223051"/>
            <a:ext cx="0" cy="119224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57641B-9C7A-0A24-2346-7559642FDDA2}"/>
              </a:ext>
            </a:extLst>
          </p:cNvPr>
          <p:cNvCxnSpPr/>
          <p:nvPr/>
        </p:nvCxnSpPr>
        <p:spPr>
          <a:xfrm>
            <a:off x="6096002" y="4223051"/>
            <a:ext cx="0" cy="119224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2D5207-9541-0F1B-E6B5-C5C948FDBB5D}"/>
              </a:ext>
            </a:extLst>
          </p:cNvPr>
          <p:cNvCxnSpPr/>
          <p:nvPr/>
        </p:nvCxnSpPr>
        <p:spPr>
          <a:xfrm>
            <a:off x="8839203" y="4223051"/>
            <a:ext cx="0" cy="119224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6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8F616-736F-696F-F50E-793E73A49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8BBA95-A8DE-6100-3883-3DBCEC0CE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292" y="1098550"/>
            <a:ext cx="4600298" cy="4610100"/>
          </a:xfrm>
        </p:spPr>
        <p:txBody>
          <a:bodyPr anchor="ctr"/>
          <a:lstStyle/>
          <a:p>
            <a:pPr algn="l"/>
            <a:r>
              <a:rPr lang="en-US" dirty="0"/>
              <a:t>Why this </a:t>
            </a:r>
            <a:r>
              <a:rPr lang="en-US" b="1" dirty="0"/>
              <a:t>matters</a:t>
            </a:r>
            <a:r>
              <a:rPr lang="en-US" dirty="0"/>
              <a:t> for Fiserv RMs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9233221-7FB3-454F-D260-7E0B70DDF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1553" y="1645812"/>
            <a:ext cx="5253317" cy="3515577"/>
          </a:xfrm>
        </p:spPr>
        <p:txBody>
          <a:bodyPr/>
          <a:lstStyle/>
          <a:p>
            <a:r>
              <a:rPr lang="en-US" dirty="0"/>
              <a:t>Sell a </a:t>
            </a:r>
            <a:r>
              <a:rPr lang="en-US" b="1" dirty="0"/>
              <a:t>clear</a:t>
            </a:r>
            <a:r>
              <a:rPr lang="en-US" dirty="0"/>
              <a:t> top-line growth story, and build a meaningful relationship with your client</a:t>
            </a:r>
          </a:p>
          <a:p>
            <a:r>
              <a:rPr lang="en-US" dirty="0"/>
              <a:t>Unlock </a:t>
            </a:r>
            <a:r>
              <a:rPr lang="en-US" b="1" dirty="0"/>
              <a:t>loan</a:t>
            </a:r>
            <a:r>
              <a:rPr lang="en-US" dirty="0"/>
              <a:t> and </a:t>
            </a:r>
            <a:r>
              <a:rPr lang="en-US" b="1" dirty="0"/>
              <a:t>deposit value </a:t>
            </a:r>
            <a:r>
              <a:rPr lang="en-US" dirty="0"/>
              <a:t>to directly boost your client’s revenue, translating to </a:t>
            </a:r>
            <a:r>
              <a:rPr lang="en-US" b="1" dirty="0"/>
              <a:t>bigger renewal wins</a:t>
            </a:r>
            <a:r>
              <a:rPr lang="en-US" dirty="0"/>
              <a:t>, </a:t>
            </a:r>
            <a:r>
              <a:rPr lang="en-US" b="1" dirty="0"/>
              <a:t>expansion dollars</a:t>
            </a:r>
            <a:r>
              <a:rPr lang="en-US" dirty="0"/>
              <a:t>, and </a:t>
            </a:r>
            <a:r>
              <a:rPr lang="en-US" b="1" dirty="0"/>
              <a:t>quota attainment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877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FD7F9-045A-8CD7-CC3F-96CB1127E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ECA7A5-126F-C6B2-3CDC-ADF875CA4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399" y="1403814"/>
            <a:ext cx="9645206" cy="2246972"/>
          </a:xfrm>
        </p:spPr>
        <p:txBody>
          <a:bodyPr/>
          <a:lstStyle/>
          <a:p>
            <a:r>
              <a:rPr lang="en-US" b="1" dirty="0"/>
              <a:t>Your Next Steps:</a:t>
            </a:r>
            <a:br>
              <a:rPr lang="en-US" dirty="0"/>
            </a:br>
            <a:r>
              <a:rPr lang="en-US" dirty="0">
                <a:solidFill>
                  <a:srgbClr val="FF6600"/>
                </a:solidFill>
              </a:rPr>
              <a:t>What we can do now…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E85023-CD33-73CF-C633-6976BE23D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6651" y="3920751"/>
            <a:ext cx="5578698" cy="962877"/>
          </a:xfrm>
        </p:spPr>
        <p:txBody>
          <a:bodyPr/>
          <a:lstStyle/>
          <a:p>
            <a:r>
              <a:rPr lang="en-US" sz="3200" dirty="0"/>
              <a:t>Schedule a </a:t>
            </a:r>
            <a:r>
              <a:rPr lang="en-US" sz="3200" b="1" u="sng" dirty="0"/>
              <a:t>FREE</a:t>
            </a:r>
            <a:r>
              <a:rPr lang="en-US" sz="3200" dirty="0"/>
              <a:t> Discovery call with at least </a:t>
            </a:r>
            <a:r>
              <a:rPr lang="en-US" sz="3200" b="1" dirty="0"/>
              <a:t>one</a:t>
            </a:r>
            <a:r>
              <a:rPr lang="en-US" sz="3200" dirty="0"/>
              <a:t> client through the </a:t>
            </a:r>
            <a:r>
              <a:rPr lang="en-US" sz="3200" b="1" dirty="0"/>
              <a:t>first half of 2026</a:t>
            </a:r>
            <a:endParaRPr lang="en-US" sz="3200" b="1" u="sng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95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B3C2-A994-4728-9C01-888B2B3C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135" y="2384401"/>
            <a:ext cx="8325365" cy="2089198"/>
          </a:xfrm>
        </p:spPr>
        <p:txBody>
          <a:bodyPr/>
          <a:lstStyle/>
          <a:p>
            <a:r>
              <a:rPr lang="en-US"/>
              <a:t>BAFS and Portico</a:t>
            </a:r>
            <a:br>
              <a:rPr lang="en-US"/>
            </a:br>
            <a:r>
              <a:rPr lang="en-US">
                <a:solidFill>
                  <a:srgbClr val="FF6600"/>
                </a:solidFill>
              </a:rPr>
              <a:t>Serve your community</a:t>
            </a:r>
          </a:p>
        </p:txBody>
      </p:sp>
    </p:spTree>
    <p:extLst>
      <p:ext uri="{BB962C8B-B14F-4D97-AF65-F5344CB8AC3E}">
        <p14:creationId xmlns:p14="http://schemas.microsoft.com/office/powerpoint/2010/main" val="216915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FC6B8D-0230-60B7-FE07-E72570184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l"/>
            <a:r>
              <a:rPr lang="en-US"/>
              <a:t>Credit unions and business banking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C1AB2B7-0031-E531-7C65-C4FBDAC2B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Only </a:t>
            </a:r>
            <a:r>
              <a:rPr lang="en-US" b="1" dirty="0"/>
              <a:t>9%</a:t>
            </a:r>
            <a:r>
              <a:rPr lang="en-US" dirty="0"/>
              <a:t> of U.S. consumers now identify a credit union as their primary FI </a:t>
            </a:r>
          </a:p>
          <a:p>
            <a:r>
              <a:rPr lang="en-US" dirty="0"/>
              <a:t>Now, many credit unions are turning to small business clients as a new </a:t>
            </a:r>
            <a:r>
              <a:rPr lang="en-US" b="1" dirty="0"/>
              <a:t>growth engine</a:t>
            </a:r>
          </a:p>
        </p:txBody>
      </p:sp>
    </p:spTree>
    <p:extLst>
      <p:ext uri="{BB962C8B-B14F-4D97-AF65-F5344CB8AC3E}">
        <p14:creationId xmlns:p14="http://schemas.microsoft.com/office/powerpoint/2010/main" val="297543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4A4226-9D16-2920-1856-AB853A98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25" y="966788"/>
            <a:ext cx="5289550" cy="1474250"/>
          </a:xfrm>
        </p:spPr>
        <p:txBody>
          <a:bodyPr/>
          <a:lstStyle/>
          <a:p>
            <a:r>
              <a:rPr lang="en-US"/>
              <a:t>Why start a</a:t>
            </a:r>
            <a:br>
              <a:rPr lang="en-US"/>
            </a:br>
            <a:r>
              <a:rPr lang="en-US">
                <a:solidFill>
                  <a:srgbClr val="FF6600"/>
                </a:solidFill>
              </a:rPr>
              <a:t>commercial program?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15DF62-A88F-A5EC-9855-B6FDABBE9D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1561" y="2440441"/>
            <a:ext cx="5548936" cy="3320280"/>
          </a:xfrm>
        </p:spPr>
        <p:txBody>
          <a:bodyPr/>
          <a:lstStyle/>
          <a:p>
            <a:r>
              <a:rPr lang="en-US" dirty="0"/>
              <a:t>Start to engage with your local community, supporting small businesses across your area.</a:t>
            </a:r>
          </a:p>
          <a:p>
            <a:pPr lvl="1">
              <a:spcBef>
                <a:spcPts val="1200"/>
              </a:spcBef>
            </a:pPr>
            <a:r>
              <a:rPr lang="en-US" u="sng" dirty="0"/>
              <a:t>Deepen Member Relationships</a:t>
            </a:r>
          </a:p>
          <a:p>
            <a:pPr lvl="3">
              <a:spcBef>
                <a:spcPts val="600"/>
              </a:spcBef>
            </a:pPr>
            <a:r>
              <a:rPr lang="en-US" dirty="0"/>
              <a:t>Serve the full financial needs of these members</a:t>
            </a:r>
          </a:p>
          <a:p>
            <a:pPr lvl="1">
              <a:spcBef>
                <a:spcPts val="1200"/>
              </a:spcBef>
            </a:pPr>
            <a:r>
              <a:rPr lang="en-US" u="sng" dirty="0"/>
              <a:t>Support Community Development</a:t>
            </a:r>
          </a:p>
          <a:p>
            <a:pPr lvl="3">
              <a:spcBef>
                <a:spcPts val="600"/>
              </a:spcBef>
            </a:pPr>
            <a:r>
              <a:rPr lang="en-US" dirty="0"/>
              <a:t>Create local jobs and expand services</a:t>
            </a:r>
          </a:p>
          <a:p>
            <a:pPr lvl="1">
              <a:spcBef>
                <a:spcPts val="1200"/>
              </a:spcBef>
            </a:pPr>
            <a:r>
              <a:rPr lang="en-US" u="sng" dirty="0"/>
              <a:t>Enhance Competitiveness</a:t>
            </a:r>
          </a:p>
          <a:p>
            <a:pPr lvl="3">
              <a:spcBef>
                <a:spcPts val="600"/>
              </a:spcBef>
            </a:pPr>
            <a:r>
              <a:rPr lang="en-US" dirty="0"/>
              <a:t>Position yourself as a full-service financial partner</a:t>
            </a:r>
          </a:p>
          <a:p>
            <a:pPr marL="288925" lvl="3" indent="0">
              <a:spcBef>
                <a:spcPts val="600"/>
              </a:spcBef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19A969-00AF-B38C-4B36-DEDA2C7F1EF7}"/>
              </a:ext>
            </a:extLst>
          </p:cNvPr>
          <p:cNvCxnSpPr>
            <a:cxnSpLocks/>
          </p:cNvCxnSpPr>
          <p:nvPr/>
        </p:nvCxnSpPr>
        <p:spPr>
          <a:xfrm>
            <a:off x="1052513" y="2426750"/>
            <a:ext cx="9144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35589D0-C383-1256-6E99-CEB7C32AF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025" y="526100"/>
            <a:ext cx="3495199" cy="2426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FC9B9-31E3-4ABF-45AB-B7CC0074B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026" y="4100580"/>
            <a:ext cx="3495198" cy="2231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12CBCE-59AC-D7BE-5E51-8173657F1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715" y="2724191"/>
            <a:ext cx="2757509" cy="1376389"/>
          </a:xfrm>
          <a:prstGeom prst="rect">
            <a:avLst/>
          </a:prstGeom>
        </p:spPr>
      </p:pic>
      <p:pic>
        <p:nvPicPr>
          <p:cNvPr id="1028" name="Picture 4" descr="Fiserv Back2Business | Fiserv">
            <a:extLst>
              <a:ext uri="{FF2B5EF4-FFF2-40B4-BE49-F238E27FC236}">
                <a16:creationId xmlns:a16="http://schemas.microsoft.com/office/drawing/2014/main" id="{1A5A11DF-73BF-4FA3-6226-BABFC179D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30" y="2560907"/>
            <a:ext cx="1556288" cy="15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1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4A4226-9D16-2920-1856-AB853A98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81050"/>
            <a:ext cx="3544888" cy="2049792"/>
          </a:xfrm>
        </p:spPr>
        <p:txBody>
          <a:bodyPr/>
          <a:lstStyle/>
          <a:p>
            <a:r>
              <a:rPr lang="en-US" dirty="0"/>
              <a:t>Raddon Insights: </a:t>
            </a:r>
            <a:r>
              <a:rPr lang="en-US" dirty="0">
                <a:solidFill>
                  <a:srgbClr val="FF6600"/>
                </a:solidFill>
              </a:rPr>
              <a:t>What the data</a:t>
            </a:r>
            <a:br>
              <a:rPr lang="en-US" dirty="0"/>
            </a:br>
            <a:r>
              <a:rPr lang="en-US" dirty="0">
                <a:solidFill>
                  <a:srgbClr val="FF6600"/>
                </a:solidFill>
              </a:rPr>
              <a:t>shows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8778EDF-E24C-2C9F-7133-38EEDA42F4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2832428"/>
            <a:ext cx="3544888" cy="2169825"/>
          </a:xfrm>
        </p:spPr>
        <p:txBody>
          <a:bodyPr/>
          <a:lstStyle/>
          <a:p>
            <a:r>
              <a:rPr lang="en-US" dirty="0"/>
              <a:t>Business lending is a high-growth diversification play for CUs, but today it represents a small slice of their portfolios – meaning there’s significant headroom to grow.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EF9F58-EA93-3860-6C27-D17C52B20BD4}"/>
              </a:ext>
            </a:extLst>
          </p:cNvPr>
          <p:cNvCxnSpPr>
            <a:cxnSpLocks/>
          </p:cNvCxnSpPr>
          <p:nvPr/>
        </p:nvCxnSpPr>
        <p:spPr>
          <a:xfrm>
            <a:off x="533400" y="2830842"/>
            <a:ext cx="9144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DB146A-3A9B-3935-72D3-AFDBEB6AEA95}"/>
              </a:ext>
            </a:extLst>
          </p:cNvPr>
          <p:cNvGrpSpPr/>
          <p:nvPr/>
        </p:nvGrpSpPr>
        <p:grpSpPr>
          <a:xfrm>
            <a:off x="5143500" y="1104900"/>
            <a:ext cx="5721350" cy="4648197"/>
            <a:chOff x="4876800" y="1055166"/>
            <a:chExt cx="6196692" cy="4710631"/>
          </a:xfrm>
        </p:grpSpPr>
        <p:sp>
          <p:nvSpPr>
            <p:cNvPr id="2" name="object 5">
              <a:extLst>
                <a:ext uri="{FF2B5EF4-FFF2-40B4-BE49-F238E27FC236}">
                  <a16:creationId xmlns:a16="http://schemas.microsoft.com/office/drawing/2014/main" id="{37FCE985-C56E-603E-BEF4-F9651E7E9475}"/>
                </a:ext>
              </a:extLst>
            </p:cNvPr>
            <p:cNvSpPr/>
            <p:nvPr/>
          </p:nvSpPr>
          <p:spPr>
            <a:xfrm>
              <a:off x="4876800" y="1055166"/>
              <a:ext cx="6196692" cy="1370965"/>
            </a:xfrm>
            <a:custGeom>
              <a:avLst/>
              <a:gdLst/>
              <a:ahLst/>
              <a:cxnLst/>
              <a:rect l="l" t="t" r="r" b="b"/>
              <a:pathLst>
                <a:path w="6022975" h="1370964">
                  <a:moveTo>
                    <a:pt x="0" y="0"/>
                  </a:moveTo>
                  <a:lnTo>
                    <a:pt x="6022731" y="0"/>
                  </a:lnTo>
                  <a:lnTo>
                    <a:pt x="6022731" y="1370900"/>
                  </a:lnTo>
                  <a:lnTo>
                    <a:pt x="0" y="13709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6">
              <a:extLst>
                <a:ext uri="{FF2B5EF4-FFF2-40B4-BE49-F238E27FC236}">
                  <a16:creationId xmlns:a16="http://schemas.microsoft.com/office/drawing/2014/main" id="{3CD575A3-E51E-3E0F-2473-287132ABB0E1}"/>
                </a:ext>
              </a:extLst>
            </p:cNvPr>
            <p:cNvSpPr/>
            <p:nvPr/>
          </p:nvSpPr>
          <p:spPr>
            <a:xfrm>
              <a:off x="4876800" y="2725000"/>
              <a:ext cx="6196692" cy="1370965"/>
            </a:xfrm>
            <a:custGeom>
              <a:avLst/>
              <a:gdLst/>
              <a:ahLst/>
              <a:cxnLst/>
              <a:rect l="l" t="t" r="r" b="b"/>
              <a:pathLst>
                <a:path w="6022975" h="1370964">
                  <a:moveTo>
                    <a:pt x="0" y="0"/>
                  </a:moveTo>
                  <a:lnTo>
                    <a:pt x="6022731" y="0"/>
                  </a:lnTo>
                  <a:lnTo>
                    <a:pt x="6022731" y="1370900"/>
                  </a:lnTo>
                  <a:lnTo>
                    <a:pt x="0" y="13709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7">
              <a:extLst>
                <a:ext uri="{FF2B5EF4-FFF2-40B4-BE49-F238E27FC236}">
                  <a16:creationId xmlns:a16="http://schemas.microsoft.com/office/drawing/2014/main" id="{27420A64-410F-BA28-127C-B28621603A6B}"/>
                </a:ext>
              </a:extLst>
            </p:cNvPr>
            <p:cNvSpPr/>
            <p:nvPr/>
          </p:nvSpPr>
          <p:spPr>
            <a:xfrm>
              <a:off x="4876800" y="4394832"/>
              <a:ext cx="6196692" cy="1370965"/>
            </a:xfrm>
            <a:custGeom>
              <a:avLst/>
              <a:gdLst/>
              <a:ahLst/>
              <a:cxnLst/>
              <a:rect l="l" t="t" r="r" b="b"/>
              <a:pathLst>
                <a:path w="6022975" h="1370964">
                  <a:moveTo>
                    <a:pt x="0" y="0"/>
                  </a:moveTo>
                  <a:lnTo>
                    <a:pt x="6022731" y="0"/>
                  </a:lnTo>
                  <a:lnTo>
                    <a:pt x="6022731" y="1370900"/>
                  </a:lnTo>
                  <a:lnTo>
                    <a:pt x="0" y="13709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0">
              <a:extLst>
                <a:ext uri="{FF2B5EF4-FFF2-40B4-BE49-F238E27FC236}">
                  <a16:creationId xmlns:a16="http://schemas.microsoft.com/office/drawing/2014/main" id="{FD9B5742-E5C8-5AF9-4C09-7018A3C05CE8}"/>
                </a:ext>
              </a:extLst>
            </p:cNvPr>
            <p:cNvSpPr txBox="1"/>
            <p:nvPr/>
          </p:nvSpPr>
          <p:spPr>
            <a:xfrm>
              <a:off x="5163740" y="1360819"/>
              <a:ext cx="1091960" cy="69919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4400" spc="-250">
                  <a:solidFill>
                    <a:srgbClr val="FD6500"/>
                  </a:solidFill>
                  <a:latin typeface="+mj-lt"/>
                  <a:cs typeface="Forte Forward" panose="020F0502020204030204" pitchFamily="2" charset="0"/>
                </a:rPr>
                <a:t>7</a:t>
              </a:r>
              <a:r>
                <a:rPr lang="en-US" sz="4400" spc="-250">
                  <a:solidFill>
                    <a:srgbClr val="FD6500"/>
                  </a:solidFill>
                  <a:latin typeface="+mj-lt"/>
                  <a:cs typeface="Forte Forward" panose="020F0502020204030204" pitchFamily="2" charset="0"/>
                </a:rPr>
                <a:t>.5</a:t>
              </a:r>
              <a:endParaRPr sz="4400" spc="-250">
                <a:latin typeface="+mj-lt"/>
                <a:cs typeface="Forte Forward" panose="020F0502020204030204" pitchFamily="2" charset="0"/>
              </a:endParaRPr>
            </a:p>
          </p:txBody>
        </p:sp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ED13C5D7-5FDB-4162-10C0-EFF51CC02C98}"/>
                </a:ext>
              </a:extLst>
            </p:cNvPr>
            <p:cNvSpPr txBox="1"/>
            <p:nvPr/>
          </p:nvSpPr>
          <p:spPr>
            <a:xfrm>
              <a:off x="6409988" y="1339600"/>
              <a:ext cx="4469357" cy="94872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spc="-50" dirty="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Commercial loans only reached </a:t>
              </a:r>
              <a:r>
                <a:rPr lang="en-US" sz="2000" b="1" spc="-50" dirty="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7.5%</a:t>
              </a:r>
              <a:r>
                <a:rPr lang="en-US" sz="2000" spc="-50" dirty="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 of CU assets - a still modest market</a:t>
              </a:r>
            </a:p>
            <a:p>
              <a:pPr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spc="-50" dirty="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(2025 Q1)</a:t>
              </a:r>
              <a:endParaRPr sz="1000" spc="-50" dirty="0">
                <a:solidFill>
                  <a:schemeClr val="bg1"/>
                </a:solidFill>
                <a:latin typeface="Bahnschrift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02EB93FA-ECB6-8803-2F0B-B4CF89C3E55B}"/>
                </a:ext>
              </a:extLst>
            </p:cNvPr>
            <p:cNvSpPr txBox="1"/>
            <p:nvPr/>
          </p:nvSpPr>
          <p:spPr>
            <a:xfrm>
              <a:off x="6409988" y="3000398"/>
              <a:ext cx="4590205" cy="9617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spc="-5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Only </a:t>
              </a:r>
              <a:r>
                <a:rPr lang="en-US" sz="2000" b="1" spc="-5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8%</a:t>
              </a:r>
              <a:r>
                <a:rPr lang="en-US" sz="2000" spc="-5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 of small business borrowers applied at a CU vs </a:t>
              </a:r>
              <a:r>
                <a:rPr lang="en-US" sz="2000" b="1" spc="-5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79%</a:t>
              </a:r>
              <a:r>
                <a:rPr lang="en-US" sz="2000" spc="-5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 at banks </a:t>
              </a:r>
            </a:p>
            <a:p>
              <a:pPr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spc="-5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(2021)</a:t>
              </a:r>
              <a:endParaRPr sz="1000" spc="-50">
                <a:solidFill>
                  <a:schemeClr val="bg1"/>
                </a:solidFill>
                <a:latin typeface="Bahnschrift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B66BDB68-E624-C651-8E03-F322B865F7B5}"/>
                </a:ext>
              </a:extLst>
            </p:cNvPr>
            <p:cNvSpPr txBox="1"/>
            <p:nvPr/>
          </p:nvSpPr>
          <p:spPr>
            <a:xfrm>
              <a:off x="6409988" y="4500646"/>
              <a:ext cx="4590206" cy="94872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spc="-5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CUs hold only </a:t>
              </a:r>
              <a:r>
                <a:rPr lang="en-US" sz="2000" b="1" spc="-5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5%</a:t>
              </a:r>
              <a:r>
                <a:rPr lang="en-US" sz="2000" spc="-5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 of business loans and </a:t>
              </a:r>
              <a:r>
                <a:rPr lang="en-US" sz="2000" b="1" spc="-5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2% </a:t>
              </a:r>
              <a:r>
                <a:rPr lang="en-US" sz="2000" spc="-5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of business credit cards vs </a:t>
              </a:r>
              <a:r>
                <a:rPr lang="en-US" sz="2000" b="1" spc="-5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60%</a:t>
              </a:r>
              <a:r>
                <a:rPr lang="en-US" sz="2000" spc="-5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 and </a:t>
              </a:r>
              <a:r>
                <a:rPr lang="en-US" sz="2000" b="1" spc="-5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75% </a:t>
              </a:r>
              <a:r>
                <a:rPr lang="en-US" sz="2000" spc="-50">
                  <a:solidFill>
                    <a:schemeClr val="bg1"/>
                  </a:solidFill>
                  <a:latin typeface="Bahnschrift" panose="020B0502040204020203" pitchFamily="34" charset="0"/>
                  <a:cs typeface="Segoe UI" panose="020B0502040204020203" pitchFamily="34" charset="0"/>
                </a:rPr>
                <a:t>held by the top five banks (2023)</a:t>
              </a:r>
              <a:endParaRPr sz="1000" spc="-50">
                <a:solidFill>
                  <a:schemeClr val="bg1"/>
                </a:solidFill>
                <a:latin typeface="Bahnschrift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6700FEBD-6668-BEF1-76DA-BAE0166B9FD9}"/>
              </a:ext>
            </a:extLst>
          </p:cNvPr>
          <p:cNvSpPr txBox="1"/>
          <p:nvPr/>
        </p:nvSpPr>
        <p:spPr>
          <a:xfrm>
            <a:off x="5608090" y="3036073"/>
            <a:ext cx="44551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4400" spc="-250" dirty="0">
                <a:solidFill>
                  <a:srgbClr val="FD6500"/>
                </a:solidFill>
                <a:latin typeface="+mj-lt"/>
                <a:cs typeface="Forte Forward" panose="020F0502020204030204" pitchFamily="2" charset="0"/>
              </a:rPr>
              <a:t>8</a:t>
            </a:r>
            <a:endParaRPr sz="4400" spc="-250" dirty="0">
              <a:latin typeface="+mj-lt"/>
              <a:cs typeface="Forte Forward" panose="020F0502020204030204" pitchFamily="2" charset="0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19011F9B-C774-418E-755D-C0A7A426E30D}"/>
              </a:ext>
            </a:extLst>
          </p:cNvPr>
          <p:cNvSpPr txBox="1"/>
          <p:nvPr/>
        </p:nvSpPr>
        <p:spPr>
          <a:xfrm>
            <a:off x="5336790" y="4793289"/>
            <a:ext cx="39356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4000" spc="-250" dirty="0">
                <a:solidFill>
                  <a:srgbClr val="FD6500"/>
                </a:solidFill>
                <a:latin typeface="+mj-lt"/>
                <a:cs typeface="Forte Forward" panose="020F0502020204030204" pitchFamily="2" charset="0"/>
              </a:rPr>
              <a:t>5</a:t>
            </a:r>
            <a:endParaRPr sz="4000" spc="-250" dirty="0">
              <a:latin typeface="+mj-lt"/>
              <a:cs typeface="Forte Forward" panose="020F0502020204030204" pitchFamily="2" charset="0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B3B0E9FC-1F73-9249-B3CD-3C398FC32215}"/>
              </a:ext>
            </a:extLst>
          </p:cNvPr>
          <p:cNvSpPr txBox="1"/>
          <p:nvPr/>
        </p:nvSpPr>
        <p:spPr>
          <a:xfrm>
            <a:off x="5887509" y="4793289"/>
            <a:ext cx="41698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4000" spc="-250" dirty="0">
                <a:solidFill>
                  <a:srgbClr val="FD6500"/>
                </a:solidFill>
                <a:latin typeface="+mj-lt"/>
                <a:cs typeface="Forte Forward" panose="020F0502020204030204" pitchFamily="2" charset="0"/>
              </a:rPr>
              <a:t>2</a:t>
            </a:r>
            <a:endParaRPr sz="4000" spc="-250" dirty="0">
              <a:latin typeface="+mj-lt"/>
              <a:cs typeface="Forte Forward" panose="020F05020202040302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E5175-4C6E-A814-B81C-ECC48BF70526}"/>
              </a:ext>
            </a:extLst>
          </p:cNvPr>
          <p:cNvCxnSpPr>
            <a:cxnSpLocks/>
          </p:cNvCxnSpPr>
          <p:nvPr/>
        </p:nvCxnSpPr>
        <p:spPr>
          <a:xfrm flipV="1">
            <a:off x="5730356" y="4793289"/>
            <a:ext cx="0" cy="652819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4A82796-7DC6-1CD2-6D64-B84FB4E13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443" y="6455363"/>
            <a:ext cx="1286054" cy="371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628C11-D3B8-43A1-890C-91BA81D28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50" y="6447211"/>
            <a:ext cx="894730" cy="3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0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FC6B8D-0230-60B7-FE07-E72570184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399" y="1403814"/>
            <a:ext cx="9645206" cy="2246972"/>
          </a:xfrm>
        </p:spPr>
        <p:txBody>
          <a:bodyPr/>
          <a:lstStyle/>
          <a:p>
            <a:r>
              <a:rPr lang="en-US"/>
              <a:t>Exploring the Solution</a:t>
            </a:r>
            <a:br>
              <a:rPr lang="en-US"/>
            </a:br>
            <a:r>
              <a:rPr lang="en-US">
                <a:solidFill>
                  <a:srgbClr val="FF6600"/>
                </a:solidFill>
              </a:rPr>
              <a:t>with BAFS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C1AB2B7-0031-E531-7C65-C4FBDAC2B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6102" y="4117975"/>
            <a:ext cx="7543800" cy="962877"/>
          </a:xfrm>
        </p:spPr>
        <p:txBody>
          <a:bodyPr/>
          <a:lstStyle/>
          <a:p>
            <a:r>
              <a:rPr lang="en-US"/>
              <a:t>Commercial Lending with Portico Integration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5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12E22D6-4D33-3705-A254-92A622E0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781050"/>
            <a:ext cx="3544888" cy="2049792"/>
          </a:xfrm>
        </p:spPr>
        <p:txBody>
          <a:bodyPr>
            <a:spAutoFit/>
          </a:bodyPr>
          <a:lstStyle/>
          <a:p>
            <a:r>
              <a:rPr lang="en-US" dirty="0"/>
              <a:t>BAFS and </a:t>
            </a:r>
            <a:r>
              <a:rPr lang="en-US" dirty="0">
                <a:solidFill>
                  <a:srgbClr val="FF6600"/>
                </a:solidFill>
              </a:rPr>
              <a:t>Portico Integration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492222-BC69-72AF-480E-32EDEA360E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2830842"/>
            <a:ext cx="3544888" cy="2169825"/>
          </a:xfrm>
        </p:spPr>
        <p:txBody>
          <a:bodyPr/>
          <a:lstStyle/>
          <a:p>
            <a:r>
              <a:rPr lang="en-US" dirty="0"/>
              <a:t>Under current integration, </a:t>
            </a:r>
            <a:r>
              <a:rPr lang="en-US" b="1" dirty="0">
                <a:latin typeface="Segoe UI" panose="020B0502040204020203" pitchFamily="34" charset="0"/>
              </a:rPr>
              <a:t>BAFS maintains ownership</a:t>
            </a:r>
            <a:r>
              <a:rPr lang="en-US" dirty="0">
                <a:latin typeface="Segoe UI" panose="020B0502040204020203" pitchFamily="34" charset="0"/>
              </a:rPr>
              <a:t> and servicing of the loans, while Portico displays loan information and processes member payments through daily data exchange. 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071EA6-33C9-5BF6-C10C-3A71D6C8A10F}"/>
              </a:ext>
            </a:extLst>
          </p:cNvPr>
          <p:cNvCxnSpPr/>
          <p:nvPr/>
        </p:nvCxnSpPr>
        <p:spPr>
          <a:xfrm>
            <a:off x="533400" y="2830842"/>
            <a:ext cx="9144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FB9DDD-A2C6-F421-D73D-7F75A3C58429}"/>
              </a:ext>
            </a:extLst>
          </p:cNvPr>
          <p:cNvSpPr txBox="1">
            <a:spLocks/>
          </p:cNvSpPr>
          <p:nvPr/>
        </p:nvSpPr>
        <p:spPr>
          <a:xfrm>
            <a:off x="4644374" y="749151"/>
            <a:ext cx="6753728" cy="5656520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Bahnschrift" panose="020B0604020202020204" pitchFamily="34" charset="0"/>
              <a:buChar char="​"/>
              <a:defRPr sz="2000" b="1" i="0" kern="1200" spc="-50" baseline="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FF6600"/>
              </a:buClr>
              <a:buSzPct val="80000"/>
              <a:buFont typeface="Bahnschrift" panose="020B0604020202020204" pitchFamily="34" charset="0"/>
              <a:buChar char="​"/>
              <a:tabLst/>
              <a:defRPr sz="1800" b="0" i="0" kern="1200" spc="-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à"/>
              <a:defRPr sz="1800" b="0" i="0" kern="1200" spc="-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42900" indent="-2825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"/>
              <a:defRPr sz="1800" b="0" i="0" kern="1200" spc="-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631825" indent="-2889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"/>
              <a:defRPr sz="1800" b="0" i="0" kern="1200" spc="-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Bahnschrift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884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Bahnschrift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Bahnschrift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889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Bahnschrift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Current Process – </a:t>
            </a:r>
            <a:r>
              <a:rPr lang="en-US" dirty="0">
                <a:solidFill>
                  <a:schemeClr val="bg1"/>
                </a:solidFill>
              </a:rPr>
              <a:t>File Transfer</a:t>
            </a:r>
          </a:p>
          <a:p>
            <a:pPr lvl="2">
              <a:spcBef>
                <a:spcPts val="400"/>
              </a:spcBef>
            </a:pPr>
            <a:r>
              <a:rPr lang="en-US" b="1" dirty="0"/>
              <a:t>Daily Loan Data Import</a:t>
            </a:r>
          </a:p>
          <a:p>
            <a:pPr lvl="4">
              <a:spcBef>
                <a:spcPts val="600"/>
              </a:spcBef>
            </a:pPr>
            <a:r>
              <a:rPr lang="en-US" dirty="0"/>
              <a:t>BAFS sends a morning balance/status file with all updated commercial loan details.</a:t>
            </a:r>
          </a:p>
          <a:p>
            <a:pPr lvl="4">
              <a:spcBef>
                <a:spcPts val="400"/>
              </a:spcBef>
            </a:pPr>
            <a:r>
              <a:rPr lang="en-US" dirty="0"/>
              <a:t>Portico imports the file and displays information on the member overview screen.</a:t>
            </a:r>
          </a:p>
          <a:p>
            <a:pPr lvl="2"/>
            <a:r>
              <a:rPr lang="en-US" b="1" dirty="0"/>
              <a:t>Payment Handling &amp; Return File</a:t>
            </a:r>
          </a:p>
          <a:p>
            <a:pPr lvl="4">
              <a:spcBef>
                <a:spcPts val="600"/>
              </a:spcBef>
            </a:pPr>
            <a:r>
              <a:rPr lang="en-US" dirty="0"/>
              <a:t>Members make payments in Portico, which are collected throughout the day.</a:t>
            </a:r>
          </a:p>
          <a:p>
            <a:pPr lvl="4">
              <a:spcBef>
                <a:spcPts val="400"/>
              </a:spcBef>
            </a:pPr>
            <a:r>
              <a:rPr lang="en-US" dirty="0"/>
              <a:t>Portico batches these payments and sends a return file to BAFS for posting at end-of-day.</a:t>
            </a:r>
          </a:p>
          <a:p>
            <a:pPr>
              <a:spcBef>
                <a:spcPts val="1800"/>
              </a:spcBef>
            </a:pPr>
            <a:r>
              <a:rPr lang="en-US" dirty="0"/>
              <a:t>The Future Goal - </a:t>
            </a:r>
            <a:r>
              <a:rPr lang="en-US" dirty="0">
                <a:solidFill>
                  <a:schemeClr val="bg1"/>
                </a:solidFill>
              </a:rPr>
              <a:t>Web-Service Integration</a:t>
            </a:r>
          </a:p>
          <a:p>
            <a:pPr marL="0" lvl="2" indent="0">
              <a:spcBef>
                <a:spcPts val="400"/>
              </a:spcBef>
              <a:buNone/>
            </a:pPr>
            <a:r>
              <a:rPr lang="en-US" dirty="0"/>
              <a:t>The long-term goal is to replace batch exchanges with instant web-service calls that update loans in </a:t>
            </a:r>
            <a:r>
              <a:rPr lang="en-US" b="1" dirty="0"/>
              <a:t>real-time </a:t>
            </a:r>
            <a:r>
              <a:rPr lang="en-US" dirty="0"/>
              <a:t>across Portico and digital channels, reducing reliance on evening batch files while keeping the morning summary file.</a:t>
            </a:r>
          </a:p>
          <a:p>
            <a:pPr marL="342900" lvl="4" indent="0">
              <a:buNone/>
            </a:pPr>
            <a:endParaRPr lang="en-US" dirty="0"/>
          </a:p>
          <a:p>
            <a:pPr marL="342900" lvl="4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6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12E22D6-4D33-3705-A254-92A622E0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781050"/>
            <a:ext cx="3544888" cy="2049792"/>
          </a:xfrm>
        </p:spPr>
        <p:txBody>
          <a:bodyPr>
            <a:spAutoFit/>
          </a:bodyPr>
          <a:lstStyle/>
          <a:p>
            <a:r>
              <a:rPr lang="en-US"/>
              <a:t>Consultative Discovery </a:t>
            </a:r>
            <a:r>
              <a:rPr lang="en-US">
                <a:solidFill>
                  <a:srgbClr val="FF6600"/>
                </a:solidFill>
              </a:rPr>
              <a:t>for FREE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492222-BC69-72AF-480E-32EDEA360E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2830842"/>
            <a:ext cx="3544888" cy="1862048"/>
          </a:xfrm>
        </p:spPr>
        <p:txBody>
          <a:bodyPr/>
          <a:lstStyle/>
          <a:p>
            <a:r>
              <a:rPr lang="en-US"/>
              <a:t>Free </a:t>
            </a:r>
            <a:r>
              <a:rPr lang="en-US" b="1"/>
              <a:t>personalized</a:t>
            </a:r>
            <a:r>
              <a:rPr lang="en-US"/>
              <a:t> consultation provided by industry leaders with decades of experience, serving clients across a variety of needs and goals.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EFD06-A5A0-0EFB-430B-0661D88F7A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63443" y="1007174"/>
            <a:ext cx="6085557" cy="4843649"/>
          </a:xfrm>
        </p:spPr>
        <p:txBody>
          <a:bodyPr/>
          <a:lstStyle/>
          <a:p>
            <a:r>
              <a:rPr lang="en-US" dirty="0"/>
              <a:t>Phase 0 – The Discovery</a:t>
            </a:r>
          </a:p>
          <a:p>
            <a:pPr lvl="2"/>
            <a:r>
              <a:rPr lang="en-US" b="1" dirty="0"/>
              <a:t>Understanding YOUR Strategic Goals</a:t>
            </a:r>
          </a:p>
          <a:p>
            <a:pPr lvl="4"/>
            <a:r>
              <a:rPr lang="en-US" dirty="0"/>
              <a:t>Discussing the vision, growth objectives, and desired outcome from a commercial lending program.</a:t>
            </a:r>
          </a:p>
          <a:p>
            <a:pPr lvl="2"/>
            <a:r>
              <a:rPr lang="en-US" b="1" dirty="0"/>
              <a:t>Assessing Capability</a:t>
            </a:r>
          </a:p>
          <a:p>
            <a:pPr lvl="4"/>
            <a:r>
              <a:rPr lang="en-US" dirty="0"/>
              <a:t>Reviewing existing systems, processes, and team expertise to identify strengths and readiness through gap analysis.</a:t>
            </a:r>
          </a:p>
          <a:p>
            <a:pPr lvl="2"/>
            <a:r>
              <a:rPr lang="en-US" b="1" dirty="0"/>
              <a:t>Industry-Based Feedback</a:t>
            </a:r>
          </a:p>
          <a:p>
            <a:pPr lvl="4"/>
            <a:r>
              <a:rPr lang="en-US" dirty="0"/>
              <a:t>Providing insights and recommendations grounded in industry expertise and best practices.</a:t>
            </a:r>
          </a:p>
          <a:p>
            <a:pPr marL="342900" lvl="4" indent="0">
              <a:buNone/>
            </a:pP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071EA6-33C9-5BF6-C10C-3A71D6C8A10F}"/>
              </a:ext>
            </a:extLst>
          </p:cNvPr>
          <p:cNvCxnSpPr/>
          <p:nvPr/>
        </p:nvCxnSpPr>
        <p:spPr>
          <a:xfrm>
            <a:off x="533400" y="2830842"/>
            <a:ext cx="9144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1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457200"/>
            <a:ext cx="11125198" cy="852541"/>
          </a:xfrm>
        </p:spPr>
        <p:txBody>
          <a:bodyPr/>
          <a:lstStyle/>
          <a:p>
            <a:r>
              <a:rPr lang="en-US"/>
              <a:t>Next steps: </a:t>
            </a:r>
            <a:r>
              <a:rPr lang="en-US">
                <a:solidFill>
                  <a:srgbClr val="FF6600"/>
                </a:solidFill>
              </a:rPr>
              <a:t>Insight and Planning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A0FD72-7F1D-BF2F-DD0D-3BE33AF131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33401" y="1309741"/>
            <a:ext cx="5431878" cy="5014859"/>
          </a:xfrm>
          <a:effectLst/>
        </p:spPr>
        <p:txBody>
          <a:bodyPr/>
          <a:lstStyle/>
          <a:p>
            <a:r>
              <a:rPr lang="en-US"/>
              <a:t>Phase 1 - Insight</a:t>
            </a:r>
          </a:p>
          <a:p>
            <a:pPr lvl="1"/>
            <a:r>
              <a:rPr lang="en-US" b="1" u="sng"/>
              <a:t>Market Analysis</a:t>
            </a:r>
          </a:p>
          <a:p>
            <a:pPr lvl="2">
              <a:spcBef>
                <a:spcPts val="200"/>
              </a:spcBef>
            </a:pPr>
            <a:r>
              <a:rPr lang="en-US"/>
              <a:t>Evaluate local market trends and demographics to spot lending opportunities and risks</a:t>
            </a:r>
          </a:p>
          <a:p>
            <a:pPr lvl="1"/>
            <a:r>
              <a:rPr lang="en-US" b="1" u="sng"/>
              <a:t>Financial Insights</a:t>
            </a:r>
          </a:p>
          <a:p>
            <a:pPr lvl="2">
              <a:spcBef>
                <a:spcPts val="200"/>
              </a:spcBef>
            </a:pPr>
            <a:r>
              <a:rPr lang="en-US"/>
              <a:t>Analyze CU financial strength, performance, and risk tolerance for lending</a:t>
            </a:r>
          </a:p>
          <a:p>
            <a:pPr lvl="1"/>
            <a:r>
              <a:rPr lang="en-US" b="1" u="sng"/>
              <a:t>Operational Needs</a:t>
            </a:r>
          </a:p>
          <a:p>
            <a:pPr lvl="2">
              <a:spcBef>
                <a:spcPts val="200"/>
              </a:spcBef>
            </a:pPr>
            <a:r>
              <a:rPr lang="en-US"/>
              <a:t>Outline resources and processes for loan origination, underwriting, and servicing</a:t>
            </a:r>
          </a:p>
          <a:p>
            <a:pPr lvl="1"/>
            <a:r>
              <a:rPr lang="en-US" b="1" u="sng"/>
              <a:t>Strategic Assessment</a:t>
            </a:r>
          </a:p>
          <a:p>
            <a:pPr lvl="2">
              <a:spcBef>
                <a:spcPts val="200"/>
              </a:spcBef>
            </a:pPr>
            <a:r>
              <a:rPr lang="en-US"/>
              <a:t>Create a roadmap to boost member value and diversify revenue through lending.</a:t>
            </a:r>
          </a:p>
          <a:p>
            <a:pPr lvl="2">
              <a:spcBef>
                <a:spcPts val="600"/>
              </a:spcBef>
            </a:pPr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45413-BDC7-4F58-AFDF-7AFF2714512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26721" y="1309741"/>
            <a:ext cx="5431879" cy="5014859"/>
          </a:xfrm>
          <a:effectLst/>
        </p:spPr>
        <p:txBody>
          <a:bodyPr/>
          <a:lstStyle/>
          <a:p>
            <a:r>
              <a:rPr lang="en-US"/>
              <a:t>Phase 2 - Planning</a:t>
            </a:r>
          </a:p>
          <a:p>
            <a:pPr lvl="1"/>
            <a:r>
              <a:rPr lang="en-US" b="1" u="sng"/>
              <a:t>Go-to-Market Strategy &amp; Growth Plan</a:t>
            </a:r>
          </a:p>
          <a:p>
            <a:pPr lvl="2">
              <a:spcBef>
                <a:spcPts val="600"/>
              </a:spcBef>
            </a:pPr>
            <a:r>
              <a:rPr lang="en-US"/>
              <a:t>Define target segments, value proposition, and market insights to guide positioning</a:t>
            </a:r>
          </a:p>
          <a:p>
            <a:pPr lvl="2">
              <a:spcBef>
                <a:spcPts val="600"/>
              </a:spcBef>
            </a:pPr>
            <a:r>
              <a:rPr lang="en-US"/>
              <a:t>Outline product implementation and sales/distribution plans for growth</a:t>
            </a:r>
          </a:p>
          <a:p>
            <a:pPr lvl="1"/>
            <a:r>
              <a:rPr lang="en-US" b="1" u="sng"/>
              <a:t>Operational Execution &amp; Governance</a:t>
            </a:r>
          </a:p>
          <a:p>
            <a:pPr lvl="2">
              <a:spcBef>
                <a:spcPts val="600"/>
              </a:spcBef>
            </a:pPr>
            <a:r>
              <a:rPr lang="en-US"/>
              <a:t>Allocate budget and resources, assign team roles, and train the board for oversight</a:t>
            </a:r>
          </a:p>
          <a:p>
            <a:pPr lvl="2">
              <a:spcBef>
                <a:spcPts val="600"/>
              </a:spcBef>
            </a:pPr>
            <a:r>
              <a:rPr lang="en-US"/>
              <a:t>Establish policies, procedures, and required documentation for business products</a:t>
            </a:r>
          </a:p>
          <a:p>
            <a:pPr marL="177800" lvl="2" indent="0">
              <a:spcBef>
                <a:spcPts val="200"/>
              </a:spcBef>
              <a:buNone/>
            </a:pPr>
            <a:endParaRPr lang="en-US" b="1" u="sng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6ACB2-2F5A-0DAC-3005-4240E6EB0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BC50446-53E0-6C7A-7D6D-264F3F64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59175"/>
            <a:ext cx="3544888" cy="2625334"/>
          </a:xfrm>
        </p:spPr>
        <p:txBody>
          <a:bodyPr/>
          <a:lstStyle/>
          <a:p>
            <a:r>
              <a:rPr lang="en-US"/>
              <a:t>Implementing</a:t>
            </a:r>
            <a:br>
              <a:rPr lang="en-US"/>
            </a:br>
            <a:r>
              <a:rPr lang="en-US">
                <a:solidFill>
                  <a:srgbClr val="FF6600"/>
                </a:solidFill>
              </a:rPr>
              <a:t>YOUR </a:t>
            </a:r>
            <a:br>
              <a:rPr lang="en-US">
                <a:solidFill>
                  <a:srgbClr val="FF6600"/>
                </a:solidFill>
              </a:rPr>
            </a:br>
            <a:r>
              <a:rPr lang="en-US">
                <a:solidFill>
                  <a:srgbClr val="FF6600"/>
                </a:solidFill>
              </a:rPr>
              <a:t>Solution</a:t>
            </a:r>
            <a:br>
              <a:rPr lang="en-US">
                <a:solidFill>
                  <a:srgbClr val="FF6600"/>
                </a:solidFill>
              </a:rPr>
            </a:br>
            <a:endParaRPr lang="en-US">
              <a:solidFill>
                <a:srgbClr val="FF6600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220227-C3C6-6A75-C52C-4065805F5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3429000"/>
            <a:ext cx="3544888" cy="2169825"/>
          </a:xfrm>
        </p:spPr>
        <p:txBody>
          <a:bodyPr/>
          <a:lstStyle/>
          <a:p>
            <a:r>
              <a:rPr lang="en-US"/>
              <a:t>Deploying the commercial program at your pace with our guidance, providing comprehensive services to guide you through every step of the journey.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B373C4A-D747-FFFD-31BB-70AF489E57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3501" y="1340301"/>
            <a:ext cx="5200650" cy="630942"/>
          </a:xfrm>
        </p:spPr>
        <p:txBody>
          <a:bodyPr/>
          <a:lstStyle/>
          <a:p>
            <a:r>
              <a:rPr lang="en-US"/>
              <a:t>Phase 3 – Implementation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E45D013-6910-CC86-CABF-25860705E3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43501" y="1979044"/>
            <a:ext cx="2718237" cy="3318169"/>
          </a:xfrm>
        </p:spPr>
        <p:txBody>
          <a:bodyPr/>
          <a:lstStyle/>
          <a:p>
            <a:pPr lvl="2"/>
            <a:r>
              <a:rPr lang="en-US" dirty="0"/>
              <a:t>Commercial lending plan installation</a:t>
            </a:r>
          </a:p>
          <a:p>
            <a:pPr lvl="2"/>
            <a:r>
              <a:rPr lang="en-US" b="1" dirty="0"/>
              <a:t>BLAST</a:t>
            </a:r>
            <a:r>
              <a:rPr lang="en-US" dirty="0"/>
              <a:t> platform customization and training</a:t>
            </a:r>
          </a:p>
          <a:p>
            <a:pPr lvl="2"/>
            <a:r>
              <a:rPr lang="en-US" dirty="0"/>
              <a:t>Data integration to Portico and borrower portal</a:t>
            </a:r>
          </a:p>
          <a:p>
            <a:pPr lvl="2"/>
            <a:r>
              <a:rPr lang="en-US" dirty="0"/>
              <a:t>Participation group access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D408E0-0684-F8D5-7379-D29187E3B232}"/>
              </a:ext>
            </a:extLst>
          </p:cNvPr>
          <p:cNvCxnSpPr>
            <a:cxnSpLocks/>
          </p:cNvCxnSpPr>
          <p:nvPr/>
        </p:nvCxnSpPr>
        <p:spPr>
          <a:xfrm>
            <a:off x="533400" y="3406384"/>
            <a:ext cx="9144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A636672-F477-E103-9F63-DA3FED1842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135"/>
          <a:stretch>
            <a:fillRect/>
          </a:stretch>
        </p:blipFill>
        <p:spPr>
          <a:xfrm>
            <a:off x="8292936" y="2230512"/>
            <a:ext cx="3899064" cy="286376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7020345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EAR" val="20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Fiserv 2025">
  <a:themeElements>
    <a:clrScheme name="Fiserv 2025">
      <a:dk1>
        <a:sysClr val="windowText" lastClr="000000"/>
      </a:dk1>
      <a:lt1>
        <a:sysClr val="window" lastClr="FFFFFF"/>
      </a:lt1>
      <a:dk2>
        <a:srgbClr val="595959"/>
      </a:dk2>
      <a:lt2>
        <a:srgbClr val="333333"/>
      </a:lt2>
      <a:accent1>
        <a:srgbClr val="002754"/>
      </a:accent1>
      <a:accent2>
        <a:srgbClr val="3C699A"/>
      </a:accent2>
      <a:accent3>
        <a:srgbClr val="6699CC"/>
      </a:accent3>
      <a:accent4>
        <a:srgbClr val="666666"/>
      </a:accent4>
      <a:accent5>
        <a:srgbClr val="9B9B9B"/>
      </a:accent5>
      <a:accent6>
        <a:srgbClr val="D8D8D8"/>
      </a:accent6>
      <a:hlink>
        <a:srgbClr val="6699CC"/>
      </a:hlink>
      <a:folHlink>
        <a:srgbClr val="666666"/>
      </a:folHlink>
    </a:clrScheme>
    <a:fontScheme name="Fiserv 2025">
      <a:majorFont>
        <a:latin typeface="Bahnschrift"/>
        <a:ea typeface=""/>
        <a:cs typeface=""/>
      </a:majorFont>
      <a:minorFont>
        <a:latin typeface="Bahnschrif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rtlCol="0" anchor="ctr"/>
      <a:lstStyle>
        <a:defPPr algn="ctr">
          <a:lnSpc>
            <a:spcPct val="90000"/>
          </a:lnSpc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59595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>
        <a:spAutoFit/>
      </a:bodyPr>
      <a:lstStyle>
        <a:defPPr marR="5080" algn="l">
          <a:lnSpc>
            <a:spcPct val="100000"/>
          </a:lnSpc>
          <a:spcBef>
            <a:spcPts val="100"/>
          </a:spcBef>
          <a:defRPr sz="2000" spc="-50" dirty="0" smtClean="0">
            <a:latin typeface="Bahnschrift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custClrLst>
    <a:custClr name="Fiserv Orange 255 102 0">
      <a:srgbClr val="FF6600"/>
    </a:custClr>
    <a:custClr name="White 255 255 255">
      <a:srgbClr val="FFFFFF"/>
    </a:custClr>
    <a:custClr name="Light Gray 235 235 235">
      <a:srgbClr val="EBEBEB"/>
    </a:custClr>
    <a:custClr name="Fiserv Graphite Gray 102 102 102">
      <a:srgbClr val="666666"/>
    </a:custClr>
    <a:custClr name="Fiserv Steel Blue 102 153 204">
      <a:srgbClr val="6699CC"/>
    </a:custClr>
    <a:custClr name="Black">
      <a:srgbClr val="000000"/>
    </a:custClr>
  </a:custClrLst>
  <a:extLst>
    <a:ext uri="{05A4C25C-085E-4340-85A3-A5531E510DB2}">
      <thm15:themeFamily xmlns:thm15="http://schemas.microsoft.com/office/thememl/2012/main" name="Fiserv 2025 Template _7.8.2025.potx" id="{9088C5ED-1026-45CA-8FDE-02BF4AD29302}" vid="{C91317CC-F410-408B-8737-6DBDE22A955D}"/>
    </a:ext>
  </a:extLst>
</a:theme>
</file>

<file path=ppt/theme/theme2.xml><?xml version="1.0" encoding="utf-8"?>
<a:theme xmlns:a="http://schemas.openxmlformats.org/drawingml/2006/main" name="Office Theme">
  <a:themeElements>
    <a:clrScheme name="Fiserv">
      <a:dk1>
        <a:sysClr val="windowText" lastClr="000000"/>
      </a:dk1>
      <a:lt1>
        <a:sysClr val="window" lastClr="FFFFFF"/>
      </a:lt1>
      <a:dk2>
        <a:srgbClr val="595959"/>
      </a:dk2>
      <a:lt2>
        <a:srgbClr val="333333"/>
      </a:lt2>
      <a:accent1>
        <a:srgbClr val="6699CC"/>
      </a:accent1>
      <a:accent2>
        <a:srgbClr val="2B5681"/>
      </a:accent2>
      <a:accent3>
        <a:srgbClr val="666666"/>
      </a:accent3>
      <a:accent4>
        <a:srgbClr val="9B9B9B"/>
      </a:accent4>
      <a:accent5>
        <a:srgbClr val="FFC626"/>
      </a:accent5>
      <a:accent6>
        <a:srgbClr val="822E78"/>
      </a:accent6>
      <a:hlink>
        <a:srgbClr val="6699CC"/>
      </a:hlink>
      <a:folHlink>
        <a:srgbClr val="666666"/>
      </a:folHlink>
    </a:clrScheme>
    <a:fontScheme name="Bahnschrift">
      <a:majorFont>
        <a:latin typeface="Bahnschrift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Bahnschrift"/>
        <a:font script="Hebr" typeface="Bahnschrif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hnschrift"/>
        <a:font script="Uigh" typeface="Microsoft Uighur"/>
        <a:font script="Geor" typeface="Sylfaen"/>
      </a:majorFont>
      <a:minorFont>
        <a:latin typeface="Bahnschrift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Bahnschrift"/>
        <a:font script="Hebr" typeface="Bahnschrif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hnschrif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rtlCol="0" anchor="ctr"/>
      <a:lstStyle>
        <a:defPPr algn="ctr">
          <a:lnSpc>
            <a:spcPct val="90000"/>
          </a:lnSpc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59595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Fiserv Orange 255 102 0">
      <a:srgbClr val="FF6600"/>
    </a:custClr>
    <a:custClr name="White 255 255 255">
      <a:srgbClr val="FFFFFF"/>
    </a:custClr>
    <a:custClr name="Light Gray 230 230 230">
      <a:srgbClr val="E6E6E6"/>
    </a:custClr>
    <a:custClr name="Fiserv Graphite Gray 102 102 102">
      <a:srgbClr val="666666"/>
    </a:custClr>
    <a:custClr name="Fiserv Steel Blue 102 153 204">
      <a:srgbClr val="6699CC"/>
    </a:custClr>
    <a:custClr name="Black">
      <a:srgbClr val="0000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iserv">
      <a:dk1>
        <a:sysClr val="windowText" lastClr="000000"/>
      </a:dk1>
      <a:lt1>
        <a:sysClr val="window" lastClr="FFFFFF"/>
      </a:lt1>
      <a:dk2>
        <a:srgbClr val="595959"/>
      </a:dk2>
      <a:lt2>
        <a:srgbClr val="333333"/>
      </a:lt2>
      <a:accent1>
        <a:srgbClr val="6699CC"/>
      </a:accent1>
      <a:accent2>
        <a:srgbClr val="2B5681"/>
      </a:accent2>
      <a:accent3>
        <a:srgbClr val="666666"/>
      </a:accent3>
      <a:accent4>
        <a:srgbClr val="9B9B9B"/>
      </a:accent4>
      <a:accent5>
        <a:srgbClr val="FFC626"/>
      </a:accent5>
      <a:accent6>
        <a:srgbClr val="822E78"/>
      </a:accent6>
      <a:hlink>
        <a:srgbClr val="6699CC"/>
      </a:hlink>
      <a:folHlink>
        <a:srgbClr val="666666"/>
      </a:folHlink>
    </a:clrScheme>
    <a:fontScheme name="Bahnschrift">
      <a:majorFont>
        <a:latin typeface="Bahnschrift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Bahnschrift"/>
        <a:font script="Hebr" typeface="Bahnschrif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hnschrift"/>
        <a:font script="Uigh" typeface="Microsoft Uighur"/>
        <a:font script="Geor" typeface="Sylfaen"/>
      </a:majorFont>
      <a:minorFont>
        <a:latin typeface="Bahnschrift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Bahnschrift"/>
        <a:font script="Hebr" typeface="Bahnschrif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hnschrif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rtlCol="0" anchor="ctr"/>
      <a:lstStyle>
        <a:defPPr algn="ctr">
          <a:lnSpc>
            <a:spcPct val="90000"/>
          </a:lnSpc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59595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Fiserv Orange 255 102 0">
      <a:srgbClr val="FF6600"/>
    </a:custClr>
    <a:custClr name="White 255 255 255">
      <a:srgbClr val="FFFFFF"/>
    </a:custClr>
    <a:custClr name="Light Gray 230 230 230">
      <a:srgbClr val="E6E6E6"/>
    </a:custClr>
    <a:custClr name="Fiserv Graphite Gray 102 102 102">
      <a:srgbClr val="666666"/>
    </a:custClr>
    <a:custClr name="Fiserv Steel Blue 102 153 204">
      <a:srgbClr val="6699CC"/>
    </a:custClr>
    <a:custClr name="Black">
      <a:srgbClr val="0000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AP Document" ma:contentTypeID="0x0101009189AB5D3D2647B580F011DA2F356FB301004E892C107225F3428F1D2C374A04A1CC" ma:contentTypeVersion="92" ma:contentTypeDescription="Create a new document." ma:contentTypeScope="" ma:versionID="f318f4958cfd51b79b37181d31789ce7">
  <xsd:schema xmlns:xsd="http://www.w3.org/2001/XMLSchema" xmlns:xs="http://www.w3.org/2001/XMLSchema" xmlns:p="http://schemas.microsoft.com/office/2006/metadata/properties" xmlns:ns2="33c7019b-5cb8-4594-a96c-dd003eebc5a0" xmlns:ns3="5066f843-2836-4349-a350-35e037b9d1fd" xmlns:ns4="be214155-c68f-4d61-a41f-7934dbacfc32" xmlns:ns5="b4f97d7e-19a2-4583-9a53-783f4e1cd9cd" xmlns:ns6="a785ad58-1d57-4f8a-aa71-77170459bd0d" targetNamespace="http://schemas.microsoft.com/office/2006/metadata/properties" ma:root="true" ma:fieldsID="62f1b9a3b4e145f8552b9f7816e988ad" ns2:_="" ns3:_="" ns4:_="" ns5:_="" ns6:_="">
    <xsd:import namespace="33c7019b-5cb8-4594-a96c-dd003eebc5a0"/>
    <xsd:import namespace="5066f843-2836-4349-a350-35e037b9d1fd"/>
    <xsd:import namespace="be214155-c68f-4d61-a41f-7934dbacfc32"/>
    <xsd:import namespace="b4f97d7e-19a2-4583-9a53-783f4e1cd9cd"/>
    <xsd:import namespace="a785ad58-1d57-4f8a-aa71-77170459bd0d"/>
    <xsd:element name="properties">
      <xsd:complexType>
        <xsd:sequence>
          <xsd:element name="documentManagement">
            <xsd:complexType>
              <xsd:all>
                <xsd:element ref="ns2:EAPContentOwner"/>
                <xsd:element ref="ns2:ReviewDate"/>
                <xsd:element ref="ns2:DisplayOrder" minOccurs="0"/>
                <xsd:element ref="ns2:Sub-heading" minOccurs="0"/>
                <xsd:element ref="ns4:RoutingRuleDescription" minOccurs="0"/>
                <xsd:element ref="ns4:MediaServiceMetadata" minOccurs="0"/>
                <xsd:element ref="ns4:MediaServiceFastMetadata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bjectDetectorVersions" minOccurs="0"/>
                <xsd:element ref="ns4:MediaServiceSearchProperties" minOccurs="0"/>
                <xsd:element ref="ns3:TaxCatchAll" minOccurs="0"/>
                <xsd:element ref="ns3:TaxKeywordTaxHTField" minOccurs="0"/>
                <xsd:element ref="ns5:pb6364f9b17b4e37988a82fa34aad41f" minOccurs="0"/>
                <xsd:element ref="ns2:TargetRoleTaxHTField0" minOccurs="0"/>
                <xsd:element ref="ns2:TargetBusinessUnitsTaxHTField0" minOccurs="0"/>
                <xsd:element ref="ns2:EAPSubjectTypeTaxHTField0" minOccurs="0"/>
                <xsd:element ref="ns2:TargetLocationsTaxHTField0" minOccurs="0"/>
                <xsd:element ref="ns3:TaxCatchAllLabel" minOccurs="0"/>
                <xsd:element ref="ns4:lcf76f155ced4ddcb4097134ff3c332f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7019b-5cb8-4594-a96c-dd003eebc5a0" elementFormDefault="qualified">
    <xsd:import namespace="http://schemas.microsoft.com/office/2006/documentManagement/types"/>
    <xsd:import namespace="http://schemas.microsoft.com/office/infopath/2007/PartnerControls"/>
    <xsd:element name="EAPContentOwner" ma:index="2" ma:displayName="EAP Content Owner" ma:list="UserInfo" ma:SearchPeopleOnly="false" ma:SharePointGroup="0" ma:internalName="EAPContent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Date" ma:index="3" ma:displayName="Review Date" ma:format="DateTime" ma:internalName="ReviewDate" ma:readOnly="false">
      <xsd:simpleType>
        <xsd:restriction base="dms:DateTime"/>
      </xsd:simpleType>
    </xsd:element>
    <xsd:element name="DisplayOrder" ma:index="4" nillable="true" ma:displayName="Display Order" ma:internalName="DisplayOrder" ma:readOnly="false" ma:percentage="FALSE">
      <xsd:simpleType>
        <xsd:restriction base="dms:Number"/>
      </xsd:simpleType>
    </xsd:element>
    <xsd:element name="Sub-heading" ma:index="8" nillable="true" ma:displayName="Sub-heading" ma:internalName="Sub_x002d_heading" ma:readOnly="false">
      <xsd:simpleType>
        <xsd:restriction base="dms:Text">
          <xsd:maxLength value="75"/>
        </xsd:restriction>
      </xsd:simpleType>
    </xsd:element>
    <xsd:element name="TargetRoleTaxHTField0" ma:index="30" nillable="true" ma:taxonomy="true" ma:internalName="TargetRoleTaxHTField0" ma:taxonomyFieldName="TargetRole" ma:displayName="Target Role" ma:readOnly="false" ma:fieldId="{0e946d2b-bf4e-448a-9056-c7965064223c}" ma:taxonomyMulti="true" ma:sspId="81522cc6-4dde-43ab-976c-9f3a1a35a2c8" ma:termSetId="0dbd6226-b874-486e-9e84-c755d42bd6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rgetBusinessUnitsTaxHTField0" ma:index="31" ma:taxonomy="true" ma:internalName="TargetBusinessUnitsTaxHTField0" ma:taxonomyFieldName="TargetBusinessUnits" ma:displayName="Target Organizations" ma:readOnly="false" ma:fieldId="{a014da0b-d9f1-4122-93eb-9707e6bc0fb8}" ma:taxonomyMulti="true" ma:sspId="81522cc6-4dde-43ab-976c-9f3a1a35a2c8" ma:termSetId="ff315bea-529b-4928-902d-5cd954771c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APSubjectTypeTaxHTField0" ma:index="32" ma:taxonomy="true" ma:internalName="EAPSubjectTypeTaxHTField0" ma:taxonomyFieldName="EAPSubject" ma:displayName="EAP Subject" ma:readOnly="false" ma:default="" ma:fieldId="{b209d0be-f227-4424-a72a-b0c638265d2a}" ma:taxonomyMulti="true" ma:sspId="81522cc6-4dde-43ab-976c-9f3a1a35a2c8" ma:termSetId="d9c9f8f1-7614-4fc6-9034-65e11e6b9a9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rgetLocationsTaxHTField0" ma:index="33" ma:taxonomy="true" ma:internalName="TargetLocationsTaxHTField0" ma:taxonomyFieldName="TargetLocations" ma:displayName="Target Locations" ma:default="471;#All|f86cd12a-54d2-4522-ad16-af32c17bda64" ma:fieldId="{5c8a158b-2afc-45a9-818e-4297bd009f36}" ma:taxonomyMulti="true" ma:sspId="81522cc6-4dde-43ab-976c-9f3a1a35a2c8" ma:termSetId="2f48eeec-1d86-4626-a87e-4ca54c9f621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6f843-2836-4349-a350-35e037b9d1fd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11333896-27ed-44ea-85de-21a6290861ba}" ma:internalName="TaxCatchAll" ma:readOnly="false" ma:showField="CatchAllData" ma:web="5066f843-2836-4349-a350-35e037b9d1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8" nillable="true" ma:taxonomy="true" ma:internalName="TaxKeywordTaxHTField" ma:taxonomyFieldName="TaxKeyword" ma:displayName="Enterprise Keywords" ma:readOnly="false" ma:fieldId="{23f27201-bee3-471e-b2e7-b64fd8b7ca38}" ma:taxonomyMulti="true" ma:sspId="81522cc6-4dde-43ab-976c-9f3a1a35a2c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34" nillable="true" ma:displayName="Taxonomy Catch All Column1" ma:hidden="true" ma:list="{11333896-27ed-44ea-85de-21a6290861ba}" ma:internalName="TaxCatchAllLabel" ma:readOnly="false" ma:showField="CatchAllDataLabel" ma:web="5066f843-2836-4349-a350-35e037b9d1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14155-c68f-4d61-a41f-7934dbacfc32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description="" ma:hidden="true" ma:internalName="RoutingRuleDescription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5" nillable="true" ma:displayName="Extracted Text" ma:description="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81522cc6-4dde-43ab-976c-9f3a1a35a2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7d7e-19a2-4583-9a53-783f4e1cd9cd" elementFormDefault="qualified">
    <xsd:import namespace="http://schemas.microsoft.com/office/2006/documentManagement/types"/>
    <xsd:import namespace="http://schemas.microsoft.com/office/infopath/2007/PartnerControls"/>
    <xsd:element name="pb6364f9b17b4e37988a82fa34aad41f" ma:index="29" nillable="true" ma:taxonomy="true" ma:internalName="pb6364f9b17b4e37988a82fa34aad41f" ma:taxonomyFieldName="FuelTags" ma:displayName="Tags" ma:readOnly="false" ma:default="" ma:fieldId="{b4f97d7e-19a2-4583-9a53-783f4e1cd9cd}" ma:taxonomyMulti="true" ma:sspId="81522cc6-4dde-43ab-976c-9f3a1a35a2c8" ma:termSetId="cb07d789-26e0-4783-aa6a-fdde5d38cd13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ad58-1d57-4f8a-aa71-77170459bd0d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_x0024_Resources_x003a_core_x002c_SharedWithFieldDisplayName_x003b_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APContentOwner xmlns="33c7019b-5cb8-4594-a96c-dd003eebc5a0">
      <UserInfo>
        <DisplayName>Calvert, William (New York)</DisplayName>
        <AccountId>67</AccountId>
        <AccountType/>
      </UserInfo>
    </EAPContentOwner>
    <DisplayOrder xmlns="33c7019b-5cb8-4594-a96c-dd003eebc5a0" xsi:nil="true"/>
    <TaxKeywordTaxHTField xmlns="5066f843-2836-4349-a350-35e037b9d1fd">
      <Terms xmlns="http://schemas.microsoft.com/office/infopath/2007/PartnerControls"/>
    </TaxKeywordTaxHTField>
    <Sub-heading xmlns="33c7019b-5cb8-4594-a96c-dd003eebc5a0" xsi:nil="true"/>
    <TargetBusinessUnitsTaxHTField0 xmlns="33c7019b-5cb8-4594-a96c-dd003eebc5a0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 Brand</TermName>
          <TermId xmlns="http://schemas.microsoft.com/office/infopath/2007/PartnerControls">9868fa5a-b04f-4e96-81dc-c417ed0485ce</TermId>
        </TermInfo>
      </Terms>
    </TargetBusinessUnitsTaxHTField0>
    <TargetRoleTaxHTField0 xmlns="33c7019b-5cb8-4594-a96c-dd003eebc5a0">
      <Terms xmlns="http://schemas.microsoft.com/office/infopath/2007/PartnerControls"/>
    </TargetRoleTaxHTField0>
    <EAPSubjectTypeTaxHTField0 xmlns="33c7019b-5cb8-4594-a96c-dd003eebc5a0">
      <Terms xmlns="http://schemas.microsoft.com/office/infopath/2007/PartnerControls">
        <TermInfo xmlns="http://schemas.microsoft.com/office/infopath/2007/PartnerControls">
          <TermName xmlns="http://schemas.microsoft.com/office/infopath/2007/PartnerControls">PPT Template</TermName>
          <TermId xmlns="http://schemas.microsoft.com/office/infopath/2007/PartnerControls">e25151a7-e82c-42d4-a220-642fbea9e20f</TermId>
        </TermInfo>
      </Terms>
    </EAPSubjectTypeTaxHTField0>
    <lcf76f155ced4ddcb4097134ff3c332f xmlns="be214155-c68f-4d61-a41f-7934dbacfc32">
      <Terms xmlns="http://schemas.microsoft.com/office/infopath/2007/PartnerControls"/>
    </lcf76f155ced4ddcb4097134ff3c332f>
    <ReviewDate xmlns="33c7019b-5cb8-4594-a96c-dd003eebc5a0">2026-07-10T07:00:00+00:00</ReviewDate>
    <RoutingRuleDescription xmlns="be214155-c68f-4d61-a41f-7934dbacfc32" xsi:nil="true"/>
    <TargetLocationsTaxHTField0 xmlns="33c7019b-5cb8-4594-a96c-dd003eebc5a0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f86cd12a-54d2-4522-ad16-af32c17bda64</TermId>
        </TermInfo>
      </Terms>
    </TargetLocationsTaxHTField0>
    <TaxCatchAllLabel xmlns="5066f843-2836-4349-a350-35e037b9d1fd" xsi:nil="true"/>
    <pb6364f9b17b4e37988a82fa34aad41f xmlns="b4f97d7e-19a2-4583-9a53-783f4e1cd9cd">
      <Terms xmlns="http://schemas.microsoft.com/office/infopath/2007/PartnerControls"/>
    </pb6364f9b17b4e37988a82fa34aad41f>
    <TaxCatchAll xmlns="5066f843-2836-4349-a350-35e037b9d1fd">
      <Value>895</Value>
      <Value>902</Value>
      <Value>471</Value>
    </TaxCatchAll>
  </documentManagement>
</p:properties>
</file>

<file path=customXml/itemProps1.xml><?xml version="1.0" encoding="utf-8"?>
<ds:datastoreItem xmlns:ds="http://schemas.openxmlformats.org/officeDocument/2006/customXml" ds:itemID="{FE09D8A0-37C4-484B-9008-4CB32A538E33}">
  <ds:schemaRefs>
    <ds:schemaRef ds:uri="33c7019b-5cb8-4594-a96c-dd003eebc5a0"/>
    <ds:schemaRef ds:uri="5066f843-2836-4349-a350-35e037b9d1fd"/>
    <ds:schemaRef ds:uri="a785ad58-1d57-4f8a-aa71-77170459bd0d"/>
    <ds:schemaRef ds:uri="b4f97d7e-19a2-4583-9a53-783f4e1cd9cd"/>
    <ds:schemaRef ds:uri="be214155-c68f-4d61-a41f-7934dbacfc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40353AC-CEA2-4068-B121-AD3E962F62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C08175-E93F-4E65-8D02-352034B9F599}">
  <ds:schemaRefs>
    <ds:schemaRef ds:uri="0ab6e89f-68ee-4ac0-8904-afcc0389badb"/>
    <ds:schemaRef ds:uri="33c7019b-5cb8-4594-a96c-dd003eebc5a0"/>
    <ds:schemaRef ds:uri="42cb92ba-c672-47a2-b502-0233cf1421eb"/>
    <ds:schemaRef ds:uri="5066f843-2836-4349-a350-35e037b9d1fd"/>
    <ds:schemaRef ds:uri="b4f97d7e-19a2-4583-9a53-783f4e1cd9cd"/>
    <ds:schemaRef ds:uri="be214155-c68f-4d61-a41f-7934dbacfc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4527</TotalTime>
  <Words>746</Words>
  <Application>Microsoft Office PowerPoint</Application>
  <PresentationFormat>Widescreen</PresentationFormat>
  <Paragraphs>90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Bahnschrift</vt:lpstr>
      <vt:lpstr>Calibri</vt:lpstr>
      <vt:lpstr>Segoe UI</vt:lpstr>
      <vt:lpstr>Wingdings</vt:lpstr>
      <vt:lpstr>Fiserv 2025</vt:lpstr>
      <vt:lpstr>Commercial Lending with BAFS</vt:lpstr>
      <vt:lpstr>Credit unions and business banking</vt:lpstr>
      <vt:lpstr>Why start a commercial program?</vt:lpstr>
      <vt:lpstr>Raddon Insights: What the data shows</vt:lpstr>
      <vt:lpstr>Exploring the Solution with BAFS</vt:lpstr>
      <vt:lpstr>BAFS and Portico Integration</vt:lpstr>
      <vt:lpstr>Consultative Discovery for FREE</vt:lpstr>
      <vt:lpstr>Next steps: Insight and Planning</vt:lpstr>
      <vt:lpstr>Implementing YOUR  Solution </vt:lpstr>
      <vt:lpstr>BAFS Blueprint Advantage</vt:lpstr>
      <vt:lpstr>Why this matters for Fiserv RMs</vt:lpstr>
      <vt:lpstr>Your Next Steps: What we can do now…</vt:lpstr>
      <vt:lpstr>BAFS and Portico Serve your community</vt:lpstr>
    </vt:vector>
  </TitlesOfParts>
  <Manager/>
  <Company>Fiserv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Van Voorst, Ian (New York)</dc:creator>
  <cp:keywords/>
  <dc:description/>
  <cp:lastModifiedBy>Notzon, Jack (Frisco)</cp:lastModifiedBy>
  <cp:revision>5</cp:revision>
  <cp:lastPrinted>2025-06-20T00:26:06Z</cp:lastPrinted>
  <dcterms:created xsi:type="dcterms:W3CDTF">2025-05-19T17:05:40Z</dcterms:created>
  <dcterms:modified xsi:type="dcterms:W3CDTF">2026-01-28T23:38:21Z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0x0101009189AB5D3D2647B580F011DA2F356FB301004E892C107225F3428F1D2C374A04A1CC</vt:lpwstr>
  </property>
  <property fmtid="{D5CDD505-2E9C-101B-9397-08002B2CF9AE}" pid="3" name="EAPAssetType">
    <vt:lpwstr>2071;#PowerPoint 16x9|e5af7f23-3afb-468c-92aa-484884c3bb87</vt:lpwstr>
  </property>
  <property fmtid="{D5CDD505-2E9C-101B-9397-08002B2CF9AE}" pid="4" name="EAPFontType">
    <vt:lpwstr>2072;#Univers for Fiserv|a7fe00b9-740a-4832-b76f-bb119aede659</vt:lpwstr>
  </property>
  <property fmtid="{D5CDD505-2E9C-101B-9397-08002B2CF9AE}" pid="5" name="EAPStoryBoardTopics">
    <vt:lpwstr>2306;#PPT Templates|753c3444-8d08-4e26-ab03-448af09055a9</vt:lpwstr>
  </property>
  <property fmtid="{D5CDD505-2E9C-101B-9397-08002B2CF9AE}" pid="6" name="IsMyDocuments">
    <vt:bool>true</vt:bool>
  </property>
  <property fmtid="{D5CDD505-2E9C-101B-9397-08002B2CF9AE}" pid="7" name="NXPowerLiteLastOptimized">
    <vt:lpwstr>2859979</vt:lpwstr>
  </property>
  <property fmtid="{D5CDD505-2E9C-101B-9397-08002B2CF9AE}" pid="8" name="NXPowerLiteSettings">
    <vt:lpwstr>E8000F7008E001</vt:lpwstr>
  </property>
  <property fmtid="{D5CDD505-2E9C-101B-9397-08002B2CF9AE}" pid="9" name="NXPowerLiteVersion">
    <vt:lpwstr>D9.1.6</vt:lpwstr>
  </property>
  <property fmtid="{D5CDD505-2E9C-101B-9397-08002B2CF9AE}" pid="10" name="TaxKeyword">
    <vt:lpwstr/>
  </property>
  <property fmtid="{D5CDD505-2E9C-101B-9397-08002B2CF9AE}" pid="11" name="MediaServiceImageTags">
    <vt:lpwstr/>
  </property>
  <property fmtid="{D5CDD505-2E9C-101B-9397-08002B2CF9AE}" pid="12" name="TargetLocations">
    <vt:lpwstr>471;#All|f86cd12a-54d2-4522-ad16-af32c17bda64</vt:lpwstr>
  </property>
  <property fmtid="{D5CDD505-2E9C-101B-9397-08002B2CF9AE}" pid="13" name="TargetBusinessUnits">
    <vt:lpwstr>895;#Global Brand|9868fa5a-b04f-4e96-81dc-c417ed0485ce</vt:lpwstr>
  </property>
  <property fmtid="{D5CDD505-2E9C-101B-9397-08002B2CF9AE}" pid="14" name="EAPSubject">
    <vt:lpwstr>902;#PPT Template|e25151a7-e82c-42d4-a220-642fbea9e20f</vt:lpwstr>
  </property>
  <property fmtid="{D5CDD505-2E9C-101B-9397-08002B2CF9AE}" pid="15" name="TargetRole">
    <vt:lpwstr/>
  </property>
  <property fmtid="{D5CDD505-2E9C-101B-9397-08002B2CF9AE}" pid="16" name="FuelTags">
    <vt:lpwstr/>
  </property>
  <property fmtid="{D5CDD505-2E9C-101B-9397-08002B2CF9AE}" pid="17" name="MSIP_Label_d728b878-7e6f-47d3-97f5-f978b7f1964e_Enabled">
    <vt:lpwstr>true</vt:lpwstr>
  </property>
  <property fmtid="{D5CDD505-2E9C-101B-9397-08002B2CF9AE}" pid="18" name="MSIP_Label_d728b878-7e6f-47d3-97f5-f978b7f1964e_SetDate">
    <vt:lpwstr>2025-10-23T14:02:42Z</vt:lpwstr>
  </property>
  <property fmtid="{D5CDD505-2E9C-101B-9397-08002B2CF9AE}" pid="19" name="MSIP_Label_d728b878-7e6f-47d3-97f5-f978b7f1964e_Method">
    <vt:lpwstr>Privileged</vt:lpwstr>
  </property>
  <property fmtid="{D5CDD505-2E9C-101B-9397-08002B2CF9AE}" pid="20" name="MSIP_Label_d728b878-7e6f-47d3-97f5-f978b7f1964e_Name">
    <vt:lpwstr>Fiserv Public</vt:lpwstr>
  </property>
  <property fmtid="{D5CDD505-2E9C-101B-9397-08002B2CF9AE}" pid="21" name="MSIP_Label_d728b878-7e6f-47d3-97f5-f978b7f1964e_SiteId">
    <vt:lpwstr>11873a1f-4c8d-450d-8dfb-e37a2e2557f8</vt:lpwstr>
  </property>
  <property fmtid="{D5CDD505-2E9C-101B-9397-08002B2CF9AE}" pid="22" name="MSIP_Label_d728b878-7e6f-47d3-97f5-f978b7f1964e_ActionId">
    <vt:lpwstr>04e2e038-c485-412f-a0af-1ad62fb9a914</vt:lpwstr>
  </property>
  <property fmtid="{D5CDD505-2E9C-101B-9397-08002B2CF9AE}" pid="23" name="MSIP_Label_d728b878-7e6f-47d3-97f5-f978b7f1964e_ContentBits">
    <vt:lpwstr>2</vt:lpwstr>
  </property>
  <property fmtid="{D5CDD505-2E9C-101B-9397-08002B2CF9AE}" pid="24" name="MSIP_Label_d728b878-7e6f-47d3-97f5-f978b7f1964e_Tag">
    <vt:lpwstr>10, 0, 1, 1</vt:lpwstr>
  </property>
  <property fmtid="{D5CDD505-2E9C-101B-9397-08002B2CF9AE}" pid="25" name="ClassificationContentMarkingFooterLocations">
    <vt:lpwstr>Fiserv 2025:5</vt:lpwstr>
  </property>
  <property fmtid="{D5CDD505-2E9C-101B-9397-08002B2CF9AE}" pid="26" name="ClassificationContentMarkingFooterText">
    <vt:lpwstr>Fiserv Public</vt:lpwstr>
  </property>
</Properties>
</file>